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98" r:id="rId1"/>
    <p:sldMasterId id="2147483806" r:id="rId2"/>
  </p:sldMasterIdLst>
  <p:notesMasterIdLst>
    <p:notesMasterId r:id="rId8"/>
  </p:notesMasterIdLst>
  <p:sldIdLst>
    <p:sldId id="282" r:id="rId3"/>
    <p:sldId id="2147374929" r:id="rId4"/>
    <p:sldId id="2147374933" r:id="rId5"/>
    <p:sldId id="2147374935" r:id="rId6"/>
    <p:sldId id="2147374928" r:id="rId7"/>
  </p:sldIdLst>
  <p:sldSz cx="12192000" cy="6858000"/>
  <p:notesSz cx="7559675" cy="10691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1D1B"/>
    <a:srgbClr val="0E4D92"/>
    <a:srgbClr val="DC1F2C"/>
    <a:srgbClr val="969696"/>
    <a:srgbClr val="00B050"/>
    <a:srgbClr val="6E83A3"/>
    <a:srgbClr val="E8E8E8"/>
    <a:srgbClr val="FFFFFF"/>
    <a:srgbClr val="FF9999"/>
    <a:srgbClr val="C4E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IN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 format</a:t>
            </a:r>
          </a:p>
        </p:txBody>
      </p:sp>
      <p:sp>
        <p:nvSpPr>
          <p:cNvPr id="111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IN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112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IN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113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IN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114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C3486439-E8E5-43D7-8518-DE29A4041406}" type="slidenum">
              <a:rPr lang="en-IN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IN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49043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CFB4-26F1-46F9-8DCC-AE17995E0A30}" type="datetimeFigureOut">
              <a:rPr lang="en-IN" smtClean="0"/>
              <a:t>15-11-2023</a:t>
            </a:fld>
            <a:endParaRPr lang="en-I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4225-0923-4C29-B8C4-FC5388E35E7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24629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0259-6CAD-4FA7-91C3-71694C431228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076BD-5309-4966-AAA5-666F6D5B92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673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0259-6CAD-4FA7-91C3-71694C431228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076BD-5309-4966-AAA5-666F6D5B92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495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542260" y="2054396"/>
            <a:ext cx="11649592" cy="43204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42260" y="595419"/>
            <a:ext cx="11649592" cy="13843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</a:t>
            </a:r>
            <a:br>
              <a:rPr lang="en-US" dirty="0"/>
            </a:br>
            <a:r>
              <a:rPr lang="en-US" dirty="0"/>
              <a:t>to edit title</a:t>
            </a:r>
          </a:p>
        </p:txBody>
      </p:sp>
      <p:grpSp>
        <p:nvGrpSpPr>
          <p:cNvPr id="5" name="Group 4"/>
          <p:cNvGrpSpPr/>
          <p:nvPr userDrawn="1"/>
        </p:nvGrpSpPr>
        <p:grpSpPr>
          <a:xfrm rot="17995275" flipV="1">
            <a:off x="9372781" y="5593694"/>
            <a:ext cx="1661119" cy="2148001"/>
            <a:chOff x="5710110" y="861237"/>
            <a:chExt cx="2762761" cy="3572539"/>
          </a:xfrm>
        </p:grpSpPr>
        <p:sp>
          <p:nvSpPr>
            <p:cNvPr id="6" name="Isosceles Triangle 5"/>
            <p:cNvSpPr/>
            <p:nvPr userDrawn="1"/>
          </p:nvSpPr>
          <p:spPr>
            <a:xfrm>
              <a:off x="6400800" y="2052084"/>
              <a:ext cx="1381381" cy="1190846"/>
            </a:xfrm>
            <a:prstGeom prst="triangl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Isosceles Triangle 6"/>
            <p:cNvSpPr/>
            <p:nvPr userDrawn="1"/>
          </p:nvSpPr>
          <p:spPr>
            <a:xfrm rot="10800000">
              <a:off x="7091490" y="2052084"/>
              <a:ext cx="1381381" cy="1190846"/>
            </a:xfrm>
            <a:prstGeom prst="triangle">
              <a:avLst/>
            </a:prstGeom>
            <a:solidFill>
              <a:schemeClr val="bg1">
                <a:alpha val="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Isosceles Triangle 7"/>
            <p:cNvSpPr/>
            <p:nvPr userDrawn="1"/>
          </p:nvSpPr>
          <p:spPr>
            <a:xfrm>
              <a:off x="5710110" y="3232297"/>
              <a:ext cx="1381381" cy="1190846"/>
            </a:xfrm>
            <a:prstGeom prst="triangl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Isosceles Triangle 8"/>
            <p:cNvSpPr/>
            <p:nvPr userDrawn="1"/>
          </p:nvSpPr>
          <p:spPr>
            <a:xfrm rot="10800000">
              <a:off x="6400800" y="3232297"/>
              <a:ext cx="1381381" cy="1190846"/>
            </a:xfrm>
            <a:prstGeom prst="triangle">
              <a:avLst/>
            </a:prstGeom>
            <a:solidFill>
              <a:schemeClr val="bg1">
                <a:alpha val="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Isosceles Triangle 10"/>
            <p:cNvSpPr/>
            <p:nvPr userDrawn="1"/>
          </p:nvSpPr>
          <p:spPr>
            <a:xfrm>
              <a:off x="7091490" y="3242930"/>
              <a:ext cx="1381381" cy="1190846"/>
            </a:xfrm>
            <a:prstGeom prst="triangle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Isosceles Triangle 11"/>
            <p:cNvSpPr/>
            <p:nvPr userDrawn="1"/>
          </p:nvSpPr>
          <p:spPr>
            <a:xfrm>
              <a:off x="7091490" y="861237"/>
              <a:ext cx="1381381" cy="1190846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31743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9"/>
          <p:cNvSpPr>
            <a:spLocks noGrp="1"/>
          </p:cNvSpPr>
          <p:nvPr>
            <p:ph type="title"/>
          </p:nvPr>
        </p:nvSpPr>
        <p:spPr>
          <a:xfrm>
            <a:off x="673100" y="339726"/>
            <a:ext cx="10515600" cy="734804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US" sz="4400" kern="1200" dirty="0">
                <a:solidFill>
                  <a:srgbClr val="005EB8"/>
                </a:solidFill>
                <a:latin typeface="KPMG Extralight" panose="020B0303030202040204" pitchFamily="34" charset="0"/>
                <a:ea typeface="+mj-ea"/>
                <a:cs typeface="KPMG Extralight" panose="020B0303030202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Rectangle 26"/>
          <p:cNvSpPr/>
          <p:nvPr userDrawn="1"/>
        </p:nvSpPr>
        <p:spPr bwMode="gray">
          <a:xfrm>
            <a:off x="10683240" y="6439427"/>
            <a:ext cx="670560" cy="2808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2000" tIns="72000" rIns="0" bIns="0" numCol="1" anchor="t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40000"/>
              </a:spcBef>
              <a:spcAft>
                <a:spcPct val="0"/>
              </a:spcAft>
            </a:pPr>
            <a:fld id="{358FC8E3-FE67-4452-9F4E-9A47A20D0542}" type="slidenum">
              <a:rPr lang="en-GB" sz="800" kern="1200" noProof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algn="r" rtl="0" fontAlgn="base">
                <a:spcBef>
                  <a:spcPct val="40000"/>
                </a:spcBef>
                <a:spcAft>
                  <a:spcPct val="0"/>
                </a:spcAft>
              </a:pPr>
              <a:t>‹#›</a:t>
            </a:fld>
            <a:endParaRPr lang="en-GB" sz="8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352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287254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/>
          <p:cNvGrpSpPr/>
          <p:nvPr userDrawn="1"/>
        </p:nvGrpSpPr>
        <p:grpSpPr>
          <a:xfrm rot="16200000" flipV="1">
            <a:off x="393382" y="3780378"/>
            <a:ext cx="2684240" cy="3471003"/>
            <a:chOff x="5710110" y="861237"/>
            <a:chExt cx="2762761" cy="3572539"/>
          </a:xfrm>
        </p:grpSpPr>
        <p:sp>
          <p:nvSpPr>
            <p:cNvPr id="4" name="Isosceles Triangle 3"/>
            <p:cNvSpPr/>
            <p:nvPr userDrawn="1"/>
          </p:nvSpPr>
          <p:spPr>
            <a:xfrm>
              <a:off x="6400800" y="2052084"/>
              <a:ext cx="1381381" cy="1190846"/>
            </a:xfrm>
            <a:prstGeom prst="triangl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Isosceles Triangle 4"/>
            <p:cNvSpPr/>
            <p:nvPr userDrawn="1"/>
          </p:nvSpPr>
          <p:spPr>
            <a:xfrm rot="10800000">
              <a:off x="7091490" y="2052084"/>
              <a:ext cx="1381381" cy="1190846"/>
            </a:xfrm>
            <a:prstGeom prst="triangle">
              <a:avLst/>
            </a:prstGeom>
            <a:solidFill>
              <a:schemeClr val="bg1">
                <a:alpha val="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/>
            <p:cNvSpPr/>
            <p:nvPr userDrawn="1"/>
          </p:nvSpPr>
          <p:spPr>
            <a:xfrm>
              <a:off x="5710110" y="3232297"/>
              <a:ext cx="1381381" cy="1190846"/>
            </a:xfrm>
            <a:prstGeom prst="triangl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/>
            <p:cNvSpPr/>
            <p:nvPr userDrawn="1"/>
          </p:nvSpPr>
          <p:spPr>
            <a:xfrm rot="10800000">
              <a:off x="6400800" y="3232297"/>
              <a:ext cx="1381381" cy="1190846"/>
            </a:xfrm>
            <a:prstGeom prst="triangle">
              <a:avLst/>
            </a:prstGeom>
            <a:solidFill>
              <a:schemeClr val="bg1">
                <a:alpha val="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/>
            <p:cNvSpPr/>
            <p:nvPr userDrawn="1"/>
          </p:nvSpPr>
          <p:spPr>
            <a:xfrm>
              <a:off x="7091490" y="3242930"/>
              <a:ext cx="1381381" cy="1190846"/>
            </a:xfrm>
            <a:prstGeom prst="triangle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/>
            <p:cNvSpPr/>
            <p:nvPr userDrawn="1"/>
          </p:nvSpPr>
          <p:spPr>
            <a:xfrm>
              <a:off x="7091490" y="861237"/>
              <a:ext cx="1381381" cy="1190846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 userDrawn="1"/>
        </p:nvGrpSpPr>
        <p:grpSpPr>
          <a:xfrm rot="16200000" flipH="1">
            <a:off x="9114379" y="3780379"/>
            <a:ext cx="2684240" cy="3471003"/>
            <a:chOff x="5710110" y="861237"/>
            <a:chExt cx="2762761" cy="3572539"/>
          </a:xfrm>
        </p:grpSpPr>
        <p:sp>
          <p:nvSpPr>
            <p:cNvPr id="11" name="Isosceles Triangle 10"/>
            <p:cNvSpPr/>
            <p:nvPr userDrawn="1"/>
          </p:nvSpPr>
          <p:spPr>
            <a:xfrm>
              <a:off x="6400800" y="2052084"/>
              <a:ext cx="1381381" cy="1190846"/>
            </a:xfrm>
            <a:prstGeom prst="triangl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/>
            <p:cNvSpPr/>
            <p:nvPr userDrawn="1"/>
          </p:nvSpPr>
          <p:spPr>
            <a:xfrm rot="10800000">
              <a:off x="7091490" y="2052084"/>
              <a:ext cx="1381381" cy="1190846"/>
            </a:xfrm>
            <a:prstGeom prst="triangle">
              <a:avLst/>
            </a:prstGeom>
            <a:solidFill>
              <a:schemeClr val="bg1">
                <a:alpha val="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/>
            <p:cNvSpPr/>
            <p:nvPr userDrawn="1"/>
          </p:nvSpPr>
          <p:spPr>
            <a:xfrm>
              <a:off x="5710110" y="3232297"/>
              <a:ext cx="1381381" cy="1190846"/>
            </a:xfrm>
            <a:prstGeom prst="triangl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/>
            <p:cNvSpPr/>
            <p:nvPr userDrawn="1"/>
          </p:nvSpPr>
          <p:spPr>
            <a:xfrm rot="10800000">
              <a:off x="6400800" y="3232297"/>
              <a:ext cx="1381381" cy="1190846"/>
            </a:xfrm>
            <a:prstGeom prst="triangle">
              <a:avLst/>
            </a:prstGeom>
            <a:solidFill>
              <a:schemeClr val="bg1">
                <a:alpha val="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/>
            <p:cNvSpPr/>
            <p:nvPr userDrawn="1"/>
          </p:nvSpPr>
          <p:spPr>
            <a:xfrm>
              <a:off x="7091490" y="3242930"/>
              <a:ext cx="1381381" cy="1190846"/>
            </a:xfrm>
            <a:prstGeom prst="triangle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 userDrawn="1"/>
          </p:nvSpPr>
          <p:spPr>
            <a:xfrm>
              <a:off x="7091490" y="861237"/>
              <a:ext cx="1381381" cy="1190846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45770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1CFB4-26F1-46F9-8DCC-AE17995E0A30}" type="datetimeFigureOut">
              <a:rPr lang="en-IN" smtClean="0"/>
              <a:t>15-11-2023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34225-0923-4C29-B8C4-FC5388E35E7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97274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90259-6CAD-4FA7-91C3-71694C431228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076BD-5309-4966-AAA5-666F6D5B924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31F68A9-6DA2-3085-E016-4470DF04CB4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" y="515765"/>
            <a:ext cx="12185438" cy="634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16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F86C2D8F-9C13-7ADE-094A-7F8F91452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83" y="0"/>
            <a:ext cx="99523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C507E03-D5BB-B57E-A726-EA7347C9BF68}"/>
              </a:ext>
            </a:extLst>
          </p:cNvPr>
          <p:cNvSpPr txBox="1"/>
          <p:nvPr/>
        </p:nvSpPr>
        <p:spPr>
          <a:xfrm>
            <a:off x="1645103" y="3281434"/>
            <a:ext cx="8901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JIUNGE PAYMENT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PROCESS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" name="Subtitle 6">
            <a:extLst>
              <a:ext uri="{FF2B5EF4-FFF2-40B4-BE49-F238E27FC236}">
                <a16:creationId xmlns="" xmlns:a16="http://schemas.microsoft.com/office/drawing/2014/main" id="{514144EB-36C3-3782-73D0-E3AA589FCD86}"/>
              </a:ext>
            </a:extLst>
          </p:cNvPr>
          <p:cNvSpPr txBox="1">
            <a:spLocks/>
          </p:cNvSpPr>
          <p:nvPr/>
        </p:nvSpPr>
        <p:spPr>
          <a:xfrm>
            <a:off x="4524545" y="5324237"/>
            <a:ext cx="3415747" cy="12954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2004 - 2023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507E03-D5BB-B57E-A726-EA7347C9BF68}"/>
              </a:ext>
            </a:extLst>
          </p:cNvPr>
          <p:cNvSpPr txBox="1"/>
          <p:nvPr/>
        </p:nvSpPr>
        <p:spPr>
          <a:xfrm>
            <a:off x="1582669" y="4178469"/>
            <a:ext cx="8901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ON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JIUNGE APP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97704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3108360" y="5349960"/>
            <a:ext cx="3886200" cy="851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endParaRPr lang="en-IN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IN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IN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IN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" name="CustomShape 2"/>
          <p:cNvSpPr/>
          <p:nvPr/>
        </p:nvSpPr>
        <p:spPr>
          <a:xfrm>
            <a:off x="2623080" y="4446720"/>
            <a:ext cx="64080" cy="2728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IN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IN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CustomShape 3"/>
          <p:cNvSpPr/>
          <p:nvPr/>
        </p:nvSpPr>
        <p:spPr>
          <a:xfrm>
            <a:off x="1930440" y="380880"/>
            <a:ext cx="5613480" cy="5194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6800" tIns="46800" rIns="46800" bIns="46800"/>
          <a:lstStyle/>
          <a:p>
            <a:pPr>
              <a:lnSpc>
                <a:spcPct val="100000"/>
              </a:lnSpc>
            </a:pPr>
            <a:r>
              <a:rPr lang="en-IN" sz="2800" b="1" spc="-1" dirty="0">
                <a:solidFill>
                  <a:srgbClr val="31859C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</a:rPr>
              <a:t> </a:t>
            </a:r>
            <a:endParaRPr lang="en-IN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" name="CustomShape 4"/>
          <p:cNvSpPr/>
          <p:nvPr/>
        </p:nvSpPr>
        <p:spPr>
          <a:xfrm>
            <a:off x="7520160" y="2184480"/>
            <a:ext cx="3025800" cy="3672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6800" tIns="46800" rIns="46800" bIns="46800"/>
          <a:lstStyle/>
          <a:p>
            <a:pPr algn="ctr">
              <a:lnSpc>
                <a:spcPct val="100000"/>
              </a:lnSpc>
            </a:pPr>
            <a:r>
              <a:rPr lang="en-IN" spc="-1" dirty="0">
                <a:solidFill>
                  <a:srgbClr val="376092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</a:rPr>
              <a:t> </a:t>
            </a:r>
            <a:endParaRPr lang="en-IN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" name="CustomShape 5"/>
          <p:cNvSpPr/>
          <p:nvPr/>
        </p:nvSpPr>
        <p:spPr>
          <a:xfrm>
            <a:off x="1930440" y="443170"/>
            <a:ext cx="7885440" cy="4554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pPr algn="ctr"/>
            <a:r>
              <a:rPr lang="en-IN" sz="2400" spc="-1" dirty="0">
                <a:solidFill>
                  <a:srgbClr val="0E4D92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</a:rPr>
              <a:t> </a:t>
            </a:r>
          </a:p>
          <a:p>
            <a:pPr algn="ctr"/>
            <a:r>
              <a:rPr lang="en-IN" sz="2400" spc="-1" dirty="0">
                <a:solidFill>
                  <a:srgbClr val="0E4D92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First Quarter Rocks</a:t>
            </a:r>
            <a:endParaRPr lang="en-IN" spc="-1" dirty="0">
              <a:solidFill>
                <a:srgbClr val="0E4D92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IN" spc="-1" dirty="0">
              <a:solidFill>
                <a:srgbClr val="0E4D92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IN" sz="2400" spc="-1" dirty="0">
              <a:solidFill>
                <a:srgbClr val="0E4D92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29" name="CustomShape 6"/>
          <p:cNvSpPr/>
          <p:nvPr/>
        </p:nvSpPr>
        <p:spPr>
          <a:xfrm>
            <a:off x="2316000" y="1581120"/>
            <a:ext cx="7702560" cy="22204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4" name="Title 1">
            <a:extLst>
              <a:ext uri="{FF2B5EF4-FFF2-40B4-BE49-F238E27FC236}">
                <a16:creationId xmlns="" xmlns:a16="http://schemas.microsoft.com/office/drawing/2014/main" id="{0A3A7419-E72E-488C-87B8-9D53D96ECAD1}"/>
              </a:ext>
            </a:extLst>
          </p:cNvPr>
          <p:cNvSpPr txBox="1">
            <a:spLocks/>
          </p:cNvSpPr>
          <p:nvPr/>
        </p:nvSpPr>
        <p:spPr>
          <a:xfrm>
            <a:off x="5728767" y="1771444"/>
            <a:ext cx="609599" cy="46107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2800" dirty="0">
              <a:solidFill>
                <a:srgbClr val="00206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E59A3326-D8B7-4279-8C5A-B882C013791A}"/>
              </a:ext>
            </a:extLst>
          </p:cNvPr>
          <p:cNvGrpSpPr>
            <a:grpSpLocks noChangeAspect="1"/>
          </p:cNvGrpSpPr>
          <p:nvPr/>
        </p:nvGrpSpPr>
        <p:grpSpPr>
          <a:xfrm>
            <a:off x="3646134" y="2942177"/>
            <a:ext cx="394491" cy="384376"/>
            <a:chOff x="1973263" y="-365125"/>
            <a:chExt cx="371475" cy="361950"/>
          </a:xfrm>
          <a:solidFill>
            <a:schemeClr val="bg1"/>
          </a:solidFill>
        </p:grpSpPr>
        <p:sp>
          <p:nvSpPr>
            <p:cNvPr id="17" name="Freeform 14">
              <a:extLst>
                <a:ext uri="{FF2B5EF4-FFF2-40B4-BE49-F238E27FC236}">
                  <a16:creationId xmlns="" xmlns:a16="http://schemas.microsoft.com/office/drawing/2014/main" id="{42EAC279-CCBD-4736-968B-D7128CEA0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3263" y="-365125"/>
              <a:ext cx="279400" cy="254000"/>
            </a:xfrm>
            <a:custGeom>
              <a:avLst/>
              <a:gdLst>
                <a:gd name="T0" fmla="*/ 4 w 72"/>
                <a:gd name="T1" fmla="*/ 66 h 66"/>
                <a:gd name="T2" fmla="*/ 2 w 72"/>
                <a:gd name="T3" fmla="*/ 65 h 66"/>
                <a:gd name="T4" fmla="*/ 2 w 72"/>
                <a:gd name="T5" fmla="*/ 63 h 66"/>
                <a:gd name="T6" fmla="*/ 9 w 72"/>
                <a:gd name="T7" fmla="*/ 50 h 66"/>
                <a:gd name="T8" fmla="*/ 0 w 72"/>
                <a:gd name="T9" fmla="*/ 30 h 66"/>
                <a:gd name="T10" fmla="*/ 36 w 72"/>
                <a:gd name="T11" fmla="*/ 0 h 66"/>
                <a:gd name="T12" fmla="*/ 72 w 72"/>
                <a:gd name="T13" fmla="*/ 30 h 66"/>
                <a:gd name="T14" fmla="*/ 70 w 72"/>
                <a:gd name="T15" fmla="*/ 32 h 66"/>
                <a:gd name="T16" fmla="*/ 68 w 72"/>
                <a:gd name="T17" fmla="*/ 30 h 66"/>
                <a:gd name="T18" fmla="*/ 36 w 72"/>
                <a:gd name="T19" fmla="*/ 4 h 66"/>
                <a:gd name="T20" fmla="*/ 4 w 72"/>
                <a:gd name="T21" fmla="*/ 30 h 66"/>
                <a:gd name="T22" fmla="*/ 13 w 72"/>
                <a:gd name="T23" fmla="*/ 48 h 66"/>
                <a:gd name="T24" fmla="*/ 14 w 72"/>
                <a:gd name="T25" fmla="*/ 51 h 66"/>
                <a:gd name="T26" fmla="*/ 9 w 72"/>
                <a:gd name="T27" fmla="*/ 60 h 66"/>
                <a:gd name="T28" fmla="*/ 23 w 72"/>
                <a:gd name="T29" fmla="*/ 54 h 66"/>
                <a:gd name="T30" fmla="*/ 25 w 72"/>
                <a:gd name="T31" fmla="*/ 54 h 66"/>
                <a:gd name="T32" fmla="*/ 30 w 72"/>
                <a:gd name="T33" fmla="*/ 55 h 66"/>
                <a:gd name="T34" fmla="*/ 32 w 72"/>
                <a:gd name="T35" fmla="*/ 58 h 66"/>
                <a:gd name="T36" fmla="*/ 29 w 72"/>
                <a:gd name="T37" fmla="*/ 59 h 66"/>
                <a:gd name="T38" fmla="*/ 24 w 72"/>
                <a:gd name="T39" fmla="*/ 58 h 66"/>
                <a:gd name="T40" fmla="*/ 5 w 72"/>
                <a:gd name="T41" fmla="*/ 66 h 66"/>
                <a:gd name="T42" fmla="*/ 4 w 72"/>
                <a:gd name="T43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2" h="66">
                  <a:moveTo>
                    <a:pt x="4" y="66"/>
                  </a:moveTo>
                  <a:cubicBezTo>
                    <a:pt x="3" y="66"/>
                    <a:pt x="3" y="66"/>
                    <a:pt x="2" y="65"/>
                  </a:cubicBezTo>
                  <a:cubicBezTo>
                    <a:pt x="2" y="65"/>
                    <a:pt x="2" y="64"/>
                    <a:pt x="2" y="63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3" y="45"/>
                    <a:pt x="0" y="38"/>
                    <a:pt x="0" y="30"/>
                  </a:cubicBezTo>
                  <a:cubicBezTo>
                    <a:pt x="0" y="13"/>
                    <a:pt x="16" y="0"/>
                    <a:pt x="36" y="0"/>
                  </a:cubicBezTo>
                  <a:cubicBezTo>
                    <a:pt x="56" y="0"/>
                    <a:pt x="72" y="13"/>
                    <a:pt x="72" y="30"/>
                  </a:cubicBezTo>
                  <a:cubicBezTo>
                    <a:pt x="72" y="31"/>
                    <a:pt x="71" y="32"/>
                    <a:pt x="70" y="32"/>
                  </a:cubicBezTo>
                  <a:cubicBezTo>
                    <a:pt x="69" y="32"/>
                    <a:pt x="68" y="31"/>
                    <a:pt x="68" y="30"/>
                  </a:cubicBezTo>
                  <a:cubicBezTo>
                    <a:pt x="68" y="16"/>
                    <a:pt x="54" y="4"/>
                    <a:pt x="36" y="4"/>
                  </a:cubicBezTo>
                  <a:cubicBezTo>
                    <a:pt x="18" y="4"/>
                    <a:pt x="4" y="16"/>
                    <a:pt x="4" y="30"/>
                  </a:cubicBezTo>
                  <a:cubicBezTo>
                    <a:pt x="4" y="37"/>
                    <a:pt x="7" y="44"/>
                    <a:pt x="13" y="48"/>
                  </a:cubicBezTo>
                  <a:cubicBezTo>
                    <a:pt x="14" y="49"/>
                    <a:pt x="14" y="50"/>
                    <a:pt x="14" y="51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4" y="54"/>
                    <a:pt x="24" y="54"/>
                    <a:pt x="25" y="54"/>
                  </a:cubicBezTo>
                  <a:cubicBezTo>
                    <a:pt x="26" y="55"/>
                    <a:pt x="28" y="55"/>
                    <a:pt x="30" y="55"/>
                  </a:cubicBezTo>
                  <a:cubicBezTo>
                    <a:pt x="31" y="55"/>
                    <a:pt x="32" y="56"/>
                    <a:pt x="32" y="58"/>
                  </a:cubicBezTo>
                  <a:cubicBezTo>
                    <a:pt x="32" y="59"/>
                    <a:pt x="31" y="59"/>
                    <a:pt x="29" y="59"/>
                  </a:cubicBezTo>
                  <a:cubicBezTo>
                    <a:pt x="28" y="59"/>
                    <a:pt x="26" y="59"/>
                    <a:pt x="24" y="58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6"/>
                    <a:pt x="4" y="66"/>
                    <a:pt x="4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="" xmlns:a16="http://schemas.microsoft.com/office/drawing/2014/main" id="{3612C5AF-84F1-430B-81F0-BDBAC63379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963" y="-219075"/>
              <a:ext cx="231775" cy="215900"/>
            </a:xfrm>
            <a:custGeom>
              <a:avLst/>
              <a:gdLst>
                <a:gd name="T0" fmla="*/ 56 w 60"/>
                <a:gd name="T1" fmla="*/ 56 h 56"/>
                <a:gd name="T2" fmla="*/ 55 w 60"/>
                <a:gd name="T3" fmla="*/ 56 h 56"/>
                <a:gd name="T4" fmla="*/ 40 w 60"/>
                <a:gd name="T5" fmla="*/ 50 h 56"/>
                <a:gd name="T6" fmla="*/ 29 w 60"/>
                <a:gd name="T7" fmla="*/ 52 h 56"/>
                <a:gd name="T8" fmla="*/ 29 w 60"/>
                <a:gd name="T9" fmla="*/ 52 h 56"/>
                <a:gd name="T10" fmla="*/ 0 w 60"/>
                <a:gd name="T11" fmla="*/ 26 h 56"/>
                <a:gd name="T12" fmla="*/ 30 w 60"/>
                <a:gd name="T13" fmla="*/ 0 h 56"/>
                <a:gd name="T14" fmla="*/ 60 w 60"/>
                <a:gd name="T15" fmla="*/ 26 h 56"/>
                <a:gd name="T16" fmla="*/ 52 w 60"/>
                <a:gd name="T17" fmla="*/ 43 h 56"/>
                <a:gd name="T18" fmla="*/ 58 w 60"/>
                <a:gd name="T19" fmla="*/ 53 h 56"/>
                <a:gd name="T20" fmla="*/ 58 w 60"/>
                <a:gd name="T21" fmla="*/ 54 h 56"/>
                <a:gd name="T22" fmla="*/ 56 w 60"/>
                <a:gd name="T23" fmla="*/ 56 h 56"/>
                <a:gd name="T24" fmla="*/ 56 w 60"/>
                <a:gd name="T25" fmla="*/ 56 h 56"/>
                <a:gd name="T26" fmla="*/ 40 w 60"/>
                <a:gd name="T27" fmla="*/ 46 h 56"/>
                <a:gd name="T28" fmla="*/ 41 w 60"/>
                <a:gd name="T29" fmla="*/ 46 h 56"/>
                <a:gd name="T30" fmla="*/ 52 w 60"/>
                <a:gd name="T31" fmla="*/ 50 h 56"/>
                <a:gd name="T32" fmla="*/ 48 w 60"/>
                <a:gd name="T33" fmla="*/ 43 h 56"/>
                <a:gd name="T34" fmla="*/ 49 w 60"/>
                <a:gd name="T35" fmla="*/ 40 h 56"/>
                <a:gd name="T36" fmla="*/ 56 w 60"/>
                <a:gd name="T37" fmla="*/ 26 h 56"/>
                <a:gd name="T38" fmla="*/ 30 w 60"/>
                <a:gd name="T39" fmla="*/ 4 h 56"/>
                <a:gd name="T40" fmla="*/ 4 w 60"/>
                <a:gd name="T41" fmla="*/ 26 h 56"/>
                <a:gd name="T42" fmla="*/ 29 w 60"/>
                <a:gd name="T43" fmla="*/ 48 h 56"/>
                <a:gd name="T44" fmla="*/ 29 w 60"/>
                <a:gd name="T45" fmla="*/ 48 h 56"/>
                <a:gd name="T46" fmla="*/ 39 w 60"/>
                <a:gd name="T47" fmla="*/ 46 h 56"/>
                <a:gd name="T48" fmla="*/ 40 w 60"/>
                <a:gd name="T49" fmla="*/ 4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0" h="56">
                  <a:moveTo>
                    <a:pt x="56" y="56"/>
                  </a:moveTo>
                  <a:cubicBezTo>
                    <a:pt x="56" y="56"/>
                    <a:pt x="56" y="56"/>
                    <a:pt x="55" y="56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36" y="52"/>
                    <a:pt x="33" y="52"/>
                    <a:pt x="29" y="52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13" y="52"/>
                    <a:pt x="0" y="40"/>
                    <a:pt x="0" y="26"/>
                  </a:cubicBezTo>
                  <a:cubicBezTo>
                    <a:pt x="0" y="12"/>
                    <a:pt x="14" y="0"/>
                    <a:pt x="30" y="0"/>
                  </a:cubicBezTo>
                  <a:cubicBezTo>
                    <a:pt x="46" y="0"/>
                    <a:pt x="60" y="12"/>
                    <a:pt x="60" y="26"/>
                  </a:cubicBezTo>
                  <a:cubicBezTo>
                    <a:pt x="60" y="32"/>
                    <a:pt x="57" y="38"/>
                    <a:pt x="52" y="43"/>
                  </a:cubicBezTo>
                  <a:cubicBezTo>
                    <a:pt x="58" y="53"/>
                    <a:pt x="58" y="53"/>
                    <a:pt x="58" y="53"/>
                  </a:cubicBezTo>
                  <a:cubicBezTo>
                    <a:pt x="58" y="53"/>
                    <a:pt x="58" y="53"/>
                    <a:pt x="58" y="54"/>
                  </a:cubicBezTo>
                  <a:cubicBezTo>
                    <a:pt x="58" y="55"/>
                    <a:pt x="57" y="56"/>
                    <a:pt x="56" y="56"/>
                  </a:cubicBezTo>
                  <a:cubicBezTo>
                    <a:pt x="56" y="56"/>
                    <a:pt x="56" y="56"/>
                    <a:pt x="56" y="56"/>
                  </a:cubicBezTo>
                  <a:close/>
                  <a:moveTo>
                    <a:pt x="40" y="46"/>
                  </a:moveTo>
                  <a:cubicBezTo>
                    <a:pt x="40" y="46"/>
                    <a:pt x="40" y="46"/>
                    <a:pt x="41" y="46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8" y="42"/>
                    <a:pt x="48" y="41"/>
                    <a:pt x="49" y="40"/>
                  </a:cubicBezTo>
                  <a:cubicBezTo>
                    <a:pt x="54" y="37"/>
                    <a:pt x="56" y="32"/>
                    <a:pt x="56" y="26"/>
                  </a:cubicBezTo>
                  <a:cubicBezTo>
                    <a:pt x="56" y="14"/>
                    <a:pt x="44" y="4"/>
                    <a:pt x="30" y="4"/>
                  </a:cubicBezTo>
                  <a:cubicBezTo>
                    <a:pt x="16" y="4"/>
                    <a:pt x="4" y="14"/>
                    <a:pt x="4" y="26"/>
                  </a:cubicBezTo>
                  <a:cubicBezTo>
                    <a:pt x="4" y="38"/>
                    <a:pt x="15" y="48"/>
                    <a:pt x="29" y="48"/>
                  </a:cubicBezTo>
                  <a:cubicBezTo>
                    <a:pt x="29" y="48"/>
                    <a:pt x="29" y="48"/>
                    <a:pt x="29" y="48"/>
                  </a:cubicBezTo>
                  <a:cubicBezTo>
                    <a:pt x="32" y="48"/>
                    <a:pt x="36" y="48"/>
                    <a:pt x="39" y="46"/>
                  </a:cubicBezTo>
                  <a:cubicBezTo>
                    <a:pt x="39" y="46"/>
                    <a:pt x="40" y="46"/>
                    <a:pt x="40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16BDB1B-554C-41DE-B42D-B49E9F641562}"/>
              </a:ext>
            </a:extLst>
          </p:cNvPr>
          <p:cNvSpPr txBox="1"/>
          <p:nvPr/>
        </p:nvSpPr>
        <p:spPr>
          <a:xfrm>
            <a:off x="4831190" y="2192594"/>
            <a:ext cx="454840" cy="43088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 defTabSz="914400">
              <a:defRPr/>
            </a:pPr>
            <a:r>
              <a:rPr lang="en-US" sz="2800" b="1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7A5E8085-87D7-4DE6-98DA-FFC8E781D95C}"/>
              </a:ext>
            </a:extLst>
          </p:cNvPr>
          <p:cNvSpPr txBox="1"/>
          <p:nvPr/>
        </p:nvSpPr>
        <p:spPr>
          <a:xfrm>
            <a:off x="2052458" y="2603395"/>
            <a:ext cx="1074577" cy="153888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 defTabSz="914400">
              <a:defRPr/>
            </a:pPr>
            <a:r>
              <a:rPr lang="en-US" sz="1000" b="1" dirty="0">
                <a:solidFill>
                  <a:prstClr val="white"/>
                </a:solidFill>
              </a:rPr>
              <a:t>PEOPLE 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="" xmlns:a16="http://schemas.microsoft.com/office/drawing/2014/main" id="{D4B6C1D4-A718-4756-91FF-9FBBE08D0F8A}"/>
              </a:ext>
            </a:extLst>
          </p:cNvPr>
          <p:cNvCxnSpPr/>
          <p:nvPr/>
        </p:nvCxnSpPr>
        <p:spPr>
          <a:xfrm>
            <a:off x="4695632" y="2076291"/>
            <a:ext cx="0" cy="66349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DF2E2457-4C22-4F4C-B3C0-780B22FD264A}"/>
              </a:ext>
            </a:extLst>
          </p:cNvPr>
          <p:cNvSpPr txBox="1"/>
          <p:nvPr/>
        </p:nvSpPr>
        <p:spPr>
          <a:xfrm>
            <a:off x="4831190" y="3048073"/>
            <a:ext cx="454840" cy="43088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 defTabSz="914400">
              <a:defRPr/>
            </a:pPr>
            <a:r>
              <a:rPr lang="en-US" sz="2800" b="1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B486EC54-8115-4B6E-936E-96D45BBEFD7F}"/>
              </a:ext>
            </a:extLst>
          </p:cNvPr>
          <p:cNvSpPr txBox="1"/>
          <p:nvPr/>
        </p:nvSpPr>
        <p:spPr>
          <a:xfrm>
            <a:off x="3306090" y="3379467"/>
            <a:ext cx="1074577" cy="153888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 defTabSz="914400">
              <a:defRPr/>
            </a:pPr>
            <a:r>
              <a:rPr lang="en-US" sz="1000" b="1" dirty="0">
                <a:solidFill>
                  <a:prstClr val="white"/>
                </a:solidFill>
              </a:rPr>
              <a:t>LOREM IPSUM 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="" xmlns:a16="http://schemas.microsoft.com/office/drawing/2014/main" id="{C274CAF0-9579-49F5-8648-2EFD59CE6097}"/>
              </a:ext>
            </a:extLst>
          </p:cNvPr>
          <p:cNvCxnSpPr/>
          <p:nvPr/>
        </p:nvCxnSpPr>
        <p:spPr>
          <a:xfrm>
            <a:off x="4695632" y="2931769"/>
            <a:ext cx="0" cy="66349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6C2BAC9A-7306-4073-AEEE-177F41FE18D0}"/>
              </a:ext>
            </a:extLst>
          </p:cNvPr>
          <p:cNvSpPr txBox="1"/>
          <p:nvPr/>
        </p:nvSpPr>
        <p:spPr>
          <a:xfrm>
            <a:off x="4831190" y="3903602"/>
            <a:ext cx="454840" cy="43088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 defTabSz="914400">
              <a:defRPr/>
            </a:pPr>
            <a:r>
              <a:rPr lang="en-US" sz="2800" b="1" dirty="0">
                <a:solidFill>
                  <a:prstClr val="white"/>
                </a:solidFill>
              </a:rPr>
              <a:t>3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A0FDD493-00CB-4A34-B11B-6D060A70E513}"/>
              </a:ext>
            </a:extLst>
          </p:cNvPr>
          <p:cNvCxnSpPr/>
          <p:nvPr/>
        </p:nvCxnSpPr>
        <p:spPr>
          <a:xfrm>
            <a:off x="4695632" y="3787299"/>
            <a:ext cx="0" cy="66349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DD77C69-6638-5153-05B5-E9732176D38C}"/>
              </a:ext>
            </a:extLst>
          </p:cNvPr>
          <p:cNvSpPr txBox="1"/>
          <p:nvPr/>
        </p:nvSpPr>
        <p:spPr>
          <a:xfrm>
            <a:off x="2316001" y="1528222"/>
            <a:ext cx="7061081" cy="697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D1D1B"/>
                </a:solidFill>
                <a:latin typeface="Century Gothic" panose="020B0502020202020204" pitchFamily="34" charset="0"/>
              </a:rPr>
              <a:t> on the key deliverables for all three products – , Delytt &amp; LollaPay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400" dirty="0">
                <a:solidFill>
                  <a:srgbClr val="1D1D1B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Stabilize , Delytt and Pay</a:t>
            </a:r>
            <a:endParaRPr lang="en-IN" sz="1400" dirty="0">
              <a:solidFill>
                <a:srgbClr val="1D1D1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F446ED2E-3BE3-ECD2-1327-9C5140341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224" y="-117257"/>
            <a:ext cx="12192000" cy="783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3D7B5CF-2457-3BCD-92C0-C16AA7EF6720}"/>
              </a:ext>
            </a:extLst>
          </p:cNvPr>
          <p:cNvSpPr txBox="1"/>
          <p:nvPr/>
        </p:nvSpPr>
        <p:spPr>
          <a:xfrm>
            <a:off x="777359" y="406619"/>
            <a:ext cx="6983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  <a:latin typeface="Century Gothic" panose="020B0502020202020204" pitchFamily="34" charset="0"/>
              </a:rPr>
              <a:t>DOWNLOAD APP ON PLAYSTORE</a:t>
            </a:r>
          </a:p>
        </p:txBody>
      </p:sp>
      <p:pic>
        <p:nvPicPr>
          <p:cNvPr id="8" name="Parent guardian Video 2023-09-26  jiunge">
            <a:hlinkClick r:id="" action="ppaction://media"/>
            <a:extLst>
              <a:ext uri="{FF2B5EF4-FFF2-40B4-BE49-F238E27FC236}">
                <a16:creationId xmlns="" xmlns:a16="http://schemas.microsoft.com/office/drawing/2014/main" id="{9AF47B5D-4231-AC51-746D-6130E7304D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0297" y="1458997"/>
            <a:ext cx="5082461" cy="47318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0FCB6AC-CF0A-D064-0A83-8050FB0124A5}"/>
              </a:ext>
            </a:extLst>
          </p:cNvPr>
          <p:cNvSpPr txBox="1"/>
          <p:nvPr/>
        </p:nvSpPr>
        <p:spPr>
          <a:xfrm>
            <a:off x="5995203" y="1398497"/>
            <a:ext cx="48603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>
                <a:latin typeface="Century Gothic" panose="020B0502020202020204" pitchFamily="34" charset="0"/>
              </a:rPr>
              <a:t>DOWNLOAD APP ON PLAYSTORE ‘JIUNGE’</a:t>
            </a:r>
          </a:p>
          <a:p>
            <a:pPr marL="342900" indent="-342900">
              <a:buAutoNum type="arabicPeriod"/>
            </a:pPr>
            <a:r>
              <a:rPr lang="en-US" b="1" dirty="0">
                <a:latin typeface="Century Gothic" panose="020B0502020202020204" pitchFamily="34" charset="0"/>
              </a:rPr>
              <a:t>INSTALL THE APP ON PHONE</a:t>
            </a:r>
          </a:p>
          <a:p>
            <a:pPr marL="342900" indent="-342900"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CLICK ON </a:t>
            </a:r>
            <a:r>
              <a:rPr lang="en-US" b="1" dirty="0">
                <a:latin typeface="Century Gothic" panose="020B0502020202020204" pitchFamily="34" charset="0"/>
              </a:rPr>
              <a:t>OPEN</a:t>
            </a:r>
          </a:p>
          <a:p>
            <a:pPr marL="342900" indent="-342900"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CLICK ON </a:t>
            </a:r>
            <a:r>
              <a:rPr lang="en-US" b="1" dirty="0">
                <a:latin typeface="Century Gothic" panose="020B0502020202020204" pitchFamily="34" charset="0"/>
              </a:rPr>
              <a:t>SIGNUP</a:t>
            </a:r>
          </a:p>
          <a:p>
            <a:pPr marL="342900" indent="-342900"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ENTER</a:t>
            </a:r>
            <a:r>
              <a:rPr lang="en-US" b="1" dirty="0">
                <a:latin typeface="Century Gothic" panose="020B0502020202020204" pitchFamily="34" charset="0"/>
              </a:rPr>
              <a:t> NAME, PHONE NUMBER, EMAIL &amp; PASSWORD</a:t>
            </a:r>
          </a:p>
          <a:p>
            <a:pPr marL="342900" indent="-342900"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CLICK ON </a:t>
            </a:r>
            <a:r>
              <a:rPr lang="en-US" b="1" dirty="0">
                <a:latin typeface="Century Gothic" panose="020B0502020202020204" pitchFamily="34" charset="0"/>
              </a:rPr>
              <a:t>SIGNUP</a:t>
            </a:r>
          </a:p>
          <a:p>
            <a:pPr marL="342900" indent="-342900"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ENTER</a:t>
            </a:r>
            <a:r>
              <a:rPr lang="en-US" b="1" dirty="0">
                <a:latin typeface="Century Gothic" panose="020B0502020202020204" pitchFamily="34" charset="0"/>
              </a:rPr>
              <a:t> EMAIL</a:t>
            </a:r>
          </a:p>
          <a:p>
            <a:pPr marL="342900" indent="-342900"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CLICK ON </a:t>
            </a:r>
            <a:r>
              <a:rPr lang="en-US" b="1" dirty="0">
                <a:latin typeface="Century Gothic" panose="020B0502020202020204" pitchFamily="34" charset="0"/>
              </a:rPr>
              <a:t>CONTINUE</a:t>
            </a:r>
          </a:p>
          <a:p>
            <a:pPr marL="342900" indent="-342900"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ENTER </a:t>
            </a:r>
            <a:r>
              <a:rPr lang="en-US" b="1" dirty="0">
                <a:latin typeface="Century Gothic" panose="020B0502020202020204" pitchFamily="34" charset="0"/>
              </a:rPr>
              <a:t>OTP SENT ON EMAIL</a:t>
            </a:r>
          </a:p>
          <a:p>
            <a:pPr marL="342900" indent="-342900">
              <a:buAutoNum type="arabicPeriod"/>
            </a:pPr>
            <a:r>
              <a:rPr lang="en-US" b="1" dirty="0">
                <a:latin typeface="Century Gothic" panose="020B0502020202020204" pitchFamily="34" charset="0"/>
              </a:rPr>
              <a:t>SEARCH INSTITUTION </a:t>
            </a:r>
          </a:p>
          <a:p>
            <a:pPr marL="342900" indent="-342900">
              <a:buAutoNum type="arabicPeriod"/>
            </a:pPr>
            <a:r>
              <a:rPr lang="en-US" b="1" dirty="0">
                <a:latin typeface="Century Gothic" panose="020B0502020202020204" pitchFamily="34" charset="0"/>
              </a:rPr>
              <a:t>CLICK ON ADD ON HOME PAGE</a:t>
            </a:r>
          </a:p>
          <a:p>
            <a:pPr marL="342900" indent="-342900">
              <a:buAutoNum type="arabicPeriod"/>
            </a:pPr>
            <a:r>
              <a:rPr lang="en-US" b="1" dirty="0">
                <a:latin typeface="Century Gothic" panose="020B0502020202020204" pitchFamily="34" charset="0"/>
              </a:rPr>
              <a:t>ENTER STUDENT NUMBER</a:t>
            </a:r>
          </a:p>
          <a:p>
            <a:pPr marL="342900" indent="-342900">
              <a:buAutoNum type="arabicPeriod"/>
            </a:pPr>
            <a:r>
              <a:rPr lang="en-US" b="1" dirty="0">
                <a:latin typeface="Century Gothic" panose="020B0502020202020204" pitchFamily="34" charset="0"/>
              </a:rPr>
              <a:t>CLICK ON ADD</a:t>
            </a:r>
          </a:p>
          <a:p>
            <a:pPr marL="342900" indent="-342900">
              <a:buAutoNum type="arabicPeriod"/>
            </a:pPr>
            <a:r>
              <a:rPr lang="en-US" b="1" dirty="0">
                <a:latin typeface="Century Gothic" panose="020B0502020202020204" pitchFamily="34" charset="0"/>
              </a:rPr>
              <a:t>CLICK ON VIEW SERVICES</a:t>
            </a:r>
          </a:p>
          <a:p>
            <a:pPr marL="342900" indent="-342900">
              <a:buAutoNum type="arabicPeriod"/>
            </a:pPr>
            <a:r>
              <a:rPr lang="en-US" b="1" dirty="0">
                <a:latin typeface="Century Gothic" panose="020B0502020202020204" pitchFamily="34" charset="0"/>
              </a:rPr>
              <a:t>CLICK ON TAP TO PAY</a:t>
            </a:r>
          </a:p>
          <a:p>
            <a:pPr marL="342900" indent="-342900">
              <a:buAutoNum type="arabicPeriod"/>
            </a:pP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55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0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3108360" y="5349960"/>
            <a:ext cx="3886200" cy="851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endParaRPr lang="en-IN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IN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IN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IN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" name="CustomShape 2"/>
          <p:cNvSpPr/>
          <p:nvPr/>
        </p:nvSpPr>
        <p:spPr>
          <a:xfrm>
            <a:off x="2623080" y="4446720"/>
            <a:ext cx="64080" cy="2728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IN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IN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CustomShape 3"/>
          <p:cNvSpPr/>
          <p:nvPr/>
        </p:nvSpPr>
        <p:spPr>
          <a:xfrm>
            <a:off x="1930440" y="380880"/>
            <a:ext cx="5613480" cy="5194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6800" tIns="46800" rIns="46800" bIns="46800"/>
          <a:lstStyle/>
          <a:p>
            <a:pPr>
              <a:lnSpc>
                <a:spcPct val="100000"/>
              </a:lnSpc>
            </a:pPr>
            <a:r>
              <a:rPr lang="en-IN" sz="2800" b="1" spc="-1" dirty="0">
                <a:solidFill>
                  <a:srgbClr val="31859C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</a:rPr>
              <a:t> </a:t>
            </a:r>
            <a:endParaRPr lang="en-IN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" name="CustomShape 4"/>
          <p:cNvSpPr/>
          <p:nvPr/>
        </p:nvSpPr>
        <p:spPr>
          <a:xfrm>
            <a:off x="7520160" y="2184480"/>
            <a:ext cx="3025800" cy="3672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6800" tIns="46800" rIns="46800" bIns="46800"/>
          <a:lstStyle/>
          <a:p>
            <a:pPr algn="ctr">
              <a:lnSpc>
                <a:spcPct val="100000"/>
              </a:lnSpc>
            </a:pPr>
            <a:r>
              <a:rPr lang="en-IN" spc="-1" dirty="0">
                <a:solidFill>
                  <a:srgbClr val="376092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</a:rPr>
              <a:t> </a:t>
            </a:r>
            <a:endParaRPr lang="en-IN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" name="CustomShape 5"/>
          <p:cNvSpPr/>
          <p:nvPr/>
        </p:nvSpPr>
        <p:spPr>
          <a:xfrm>
            <a:off x="1930440" y="443170"/>
            <a:ext cx="7885440" cy="4554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pPr algn="ctr"/>
            <a:r>
              <a:rPr lang="en-IN" sz="2400" spc="-1" dirty="0">
                <a:solidFill>
                  <a:srgbClr val="0E4D92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</a:rPr>
              <a:t> </a:t>
            </a:r>
          </a:p>
          <a:p>
            <a:pPr algn="ctr"/>
            <a:r>
              <a:rPr lang="en-IN" sz="2400" spc="-1" dirty="0">
                <a:solidFill>
                  <a:srgbClr val="0E4D92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First Quarter Rocks</a:t>
            </a:r>
            <a:endParaRPr lang="en-IN" spc="-1" dirty="0">
              <a:solidFill>
                <a:srgbClr val="0E4D92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IN" spc="-1" dirty="0">
              <a:solidFill>
                <a:srgbClr val="0E4D92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IN" sz="2400" spc="-1" dirty="0">
              <a:solidFill>
                <a:srgbClr val="0E4D92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29" name="CustomShape 6"/>
          <p:cNvSpPr/>
          <p:nvPr/>
        </p:nvSpPr>
        <p:spPr>
          <a:xfrm>
            <a:off x="2316000" y="1581120"/>
            <a:ext cx="7702560" cy="22204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4" name="Title 1">
            <a:extLst>
              <a:ext uri="{FF2B5EF4-FFF2-40B4-BE49-F238E27FC236}">
                <a16:creationId xmlns="" xmlns:a16="http://schemas.microsoft.com/office/drawing/2014/main" id="{0A3A7419-E72E-488C-87B8-9D53D96ECAD1}"/>
              </a:ext>
            </a:extLst>
          </p:cNvPr>
          <p:cNvSpPr txBox="1">
            <a:spLocks/>
          </p:cNvSpPr>
          <p:nvPr/>
        </p:nvSpPr>
        <p:spPr>
          <a:xfrm>
            <a:off x="5728767" y="1771444"/>
            <a:ext cx="609599" cy="46107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2800" dirty="0">
              <a:solidFill>
                <a:srgbClr val="00206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E59A3326-D8B7-4279-8C5A-B882C013791A}"/>
              </a:ext>
            </a:extLst>
          </p:cNvPr>
          <p:cNvGrpSpPr>
            <a:grpSpLocks noChangeAspect="1"/>
          </p:cNvGrpSpPr>
          <p:nvPr/>
        </p:nvGrpSpPr>
        <p:grpSpPr>
          <a:xfrm>
            <a:off x="3646134" y="2942177"/>
            <a:ext cx="394491" cy="384376"/>
            <a:chOff x="1973263" y="-365125"/>
            <a:chExt cx="371475" cy="361950"/>
          </a:xfrm>
          <a:solidFill>
            <a:schemeClr val="bg1"/>
          </a:solidFill>
        </p:grpSpPr>
        <p:sp>
          <p:nvSpPr>
            <p:cNvPr id="17" name="Freeform 14">
              <a:extLst>
                <a:ext uri="{FF2B5EF4-FFF2-40B4-BE49-F238E27FC236}">
                  <a16:creationId xmlns="" xmlns:a16="http://schemas.microsoft.com/office/drawing/2014/main" id="{42EAC279-CCBD-4736-968B-D7128CEA0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3263" y="-365125"/>
              <a:ext cx="279400" cy="254000"/>
            </a:xfrm>
            <a:custGeom>
              <a:avLst/>
              <a:gdLst>
                <a:gd name="T0" fmla="*/ 4 w 72"/>
                <a:gd name="T1" fmla="*/ 66 h 66"/>
                <a:gd name="T2" fmla="*/ 2 w 72"/>
                <a:gd name="T3" fmla="*/ 65 h 66"/>
                <a:gd name="T4" fmla="*/ 2 w 72"/>
                <a:gd name="T5" fmla="*/ 63 h 66"/>
                <a:gd name="T6" fmla="*/ 9 w 72"/>
                <a:gd name="T7" fmla="*/ 50 h 66"/>
                <a:gd name="T8" fmla="*/ 0 w 72"/>
                <a:gd name="T9" fmla="*/ 30 h 66"/>
                <a:gd name="T10" fmla="*/ 36 w 72"/>
                <a:gd name="T11" fmla="*/ 0 h 66"/>
                <a:gd name="T12" fmla="*/ 72 w 72"/>
                <a:gd name="T13" fmla="*/ 30 h 66"/>
                <a:gd name="T14" fmla="*/ 70 w 72"/>
                <a:gd name="T15" fmla="*/ 32 h 66"/>
                <a:gd name="T16" fmla="*/ 68 w 72"/>
                <a:gd name="T17" fmla="*/ 30 h 66"/>
                <a:gd name="T18" fmla="*/ 36 w 72"/>
                <a:gd name="T19" fmla="*/ 4 h 66"/>
                <a:gd name="T20" fmla="*/ 4 w 72"/>
                <a:gd name="T21" fmla="*/ 30 h 66"/>
                <a:gd name="T22" fmla="*/ 13 w 72"/>
                <a:gd name="T23" fmla="*/ 48 h 66"/>
                <a:gd name="T24" fmla="*/ 14 w 72"/>
                <a:gd name="T25" fmla="*/ 51 h 66"/>
                <a:gd name="T26" fmla="*/ 9 w 72"/>
                <a:gd name="T27" fmla="*/ 60 h 66"/>
                <a:gd name="T28" fmla="*/ 23 w 72"/>
                <a:gd name="T29" fmla="*/ 54 h 66"/>
                <a:gd name="T30" fmla="*/ 25 w 72"/>
                <a:gd name="T31" fmla="*/ 54 h 66"/>
                <a:gd name="T32" fmla="*/ 30 w 72"/>
                <a:gd name="T33" fmla="*/ 55 h 66"/>
                <a:gd name="T34" fmla="*/ 32 w 72"/>
                <a:gd name="T35" fmla="*/ 58 h 66"/>
                <a:gd name="T36" fmla="*/ 29 w 72"/>
                <a:gd name="T37" fmla="*/ 59 h 66"/>
                <a:gd name="T38" fmla="*/ 24 w 72"/>
                <a:gd name="T39" fmla="*/ 58 h 66"/>
                <a:gd name="T40" fmla="*/ 5 w 72"/>
                <a:gd name="T41" fmla="*/ 66 h 66"/>
                <a:gd name="T42" fmla="*/ 4 w 72"/>
                <a:gd name="T43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2" h="66">
                  <a:moveTo>
                    <a:pt x="4" y="66"/>
                  </a:moveTo>
                  <a:cubicBezTo>
                    <a:pt x="3" y="66"/>
                    <a:pt x="3" y="66"/>
                    <a:pt x="2" y="65"/>
                  </a:cubicBezTo>
                  <a:cubicBezTo>
                    <a:pt x="2" y="65"/>
                    <a:pt x="2" y="64"/>
                    <a:pt x="2" y="63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3" y="45"/>
                    <a:pt x="0" y="38"/>
                    <a:pt x="0" y="30"/>
                  </a:cubicBezTo>
                  <a:cubicBezTo>
                    <a:pt x="0" y="13"/>
                    <a:pt x="16" y="0"/>
                    <a:pt x="36" y="0"/>
                  </a:cubicBezTo>
                  <a:cubicBezTo>
                    <a:pt x="56" y="0"/>
                    <a:pt x="72" y="13"/>
                    <a:pt x="72" y="30"/>
                  </a:cubicBezTo>
                  <a:cubicBezTo>
                    <a:pt x="72" y="31"/>
                    <a:pt x="71" y="32"/>
                    <a:pt x="70" y="32"/>
                  </a:cubicBezTo>
                  <a:cubicBezTo>
                    <a:pt x="69" y="32"/>
                    <a:pt x="68" y="31"/>
                    <a:pt x="68" y="30"/>
                  </a:cubicBezTo>
                  <a:cubicBezTo>
                    <a:pt x="68" y="16"/>
                    <a:pt x="54" y="4"/>
                    <a:pt x="36" y="4"/>
                  </a:cubicBezTo>
                  <a:cubicBezTo>
                    <a:pt x="18" y="4"/>
                    <a:pt x="4" y="16"/>
                    <a:pt x="4" y="30"/>
                  </a:cubicBezTo>
                  <a:cubicBezTo>
                    <a:pt x="4" y="37"/>
                    <a:pt x="7" y="44"/>
                    <a:pt x="13" y="48"/>
                  </a:cubicBezTo>
                  <a:cubicBezTo>
                    <a:pt x="14" y="49"/>
                    <a:pt x="14" y="50"/>
                    <a:pt x="14" y="51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4" y="54"/>
                    <a:pt x="24" y="54"/>
                    <a:pt x="25" y="54"/>
                  </a:cubicBezTo>
                  <a:cubicBezTo>
                    <a:pt x="26" y="55"/>
                    <a:pt x="28" y="55"/>
                    <a:pt x="30" y="55"/>
                  </a:cubicBezTo>
                  <a:cubicBezTo>
                    <a:pt x="31" y="55"/>
                    <a:pt x="32" y="56"/>
                    <a:pt x="32" y="58"/>
                  </a:cubicBezTo>
                  <a:cubicBezTo>
                    <a:pt x="32" y="59"/>
                    <a:pt x="31" y="59"/>
                    <a:pt x="29" y="59"/>
                  </a:cubicBezTo>
                  <a:cubicBezTo>
                    <a:pt x="28" y="59"/>
                    <a:pt x="26" y="59"/>
                    <a:pt x="24" y="58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6"/>
                    <a:pt x="4" y="66"/>
                    <a:pt x="4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="" xmlns:a16="http://schemas.microsoft.com/office/drawing/2014/main" id="{3612C5AF-84F1-430B-81F0-BDBAC63379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963" y="-219075"/>
              <a:ext cx="231775" cy="215900"/>
            </a:xfrm>
            <a:custGeom>
              <a:avLst/>
              <a:gdLst>
                <a:gd name="T0" fmla="*/ 56 w 60"/>
                <a:gd name="T1" fmla="*/ 56 h 56"/>
                <a:gd name="T2" fmla="*/ 55 w 60"/>
                <a:gd name="T3" fmla="*/ 56 h 56"/>
                <a:gd name="T4" fmla="*/ 40 w 60"/>
                <a:gd name="T5" fmla="*/ 50 h 56"/>
                <a:gd name="T6" fmla="*/ 29 w 60"/>
                <a:gd name="T7" fmla="*/ 52 h 56"/>
                <a:gd name="T8" fmla="*/ 29 w 60"/>
                <a:gd name="T9" fmla="*/ 52 h 56"/>
                <a:gd name="T10" fmla="*/ 0 w 60"/>
                <a:gd name="T11" fmla="*/ 26 h 56"/>
                <a:gd name="T12" fmla="*/ 30 w 60"/>
                <a:gd name="T13" fmla="*/ 0 h 56"/>
                <a:gd name="T14" fmla="*/ 60 w 60"/>
                <a:gd name="T15" fmla="*/ 26 h 56"/>
                <a:gd name="T16" fmla="*/ 52 w 60"/>
                <a:gd name="T17" fmla="*/ 43 h 56"/>
                <a:gd name="T18" fmla="*/ 58 w 60"/>
                <a:gd name="T19" fmla="*/ 53 h 56"/>
                <a:gd name="T20" fmla="*/ 58 w 60"/>
                <a:gd name="T21" fmla="*/ 54 h 56"/>
                <a:gd name="T22" fmla="*/ 56 w 60"/>
                <a:gd name="T23" fmla="*/ 56 h 56"/>
                <a:gd name="T24" fmla="*/ 56 w 60"/>
                <a:gd name="T25" fmla="*/ 56 h 56"/>
                <a:gd name="T26" fmla="*/ 40 w 60"/>
                <a:gd name="T27" fmla="*/ 46 h 56"/>
                <a:gd name="T28" fmla="*/ 41 w 60"/>
                <a:gd name="T29" fmla="*/ 46 h 56"/>
                <a:gd name="T30" fmla="*/ 52 w 60"/>
                <a:gd name="T31" fmla="*/ 50 h 56"/>
                <a:gd name="T32" fmla="*/ 48 w 60"/>
                <a:gd name="T33" fmla="*/ 43 h 56"/>
                <a:gd name="T34" fmla="*/ 49 w 60"/>
                <a:gd name="T35" fmla="*/ 40 h 56"/>
                <a:gd name="T36" fmla="*/ 56 w 60"/>
                <a:gd name="T37" fmla="*/ 26 h 56"/>
                <a:gd name="T38" fmla="*/ 30 w 60"/>
                <a:gd name="T39" fmla="*/ 4 h 56"/>
                <a:gd name="T40" fmla="*/ 4 w 60"/>
                <a:gd name="T41" fmla="*/ 26 h 56"/>
                <a:gd name="T42" fmla="*/ 29 w 60"/>
                <a:gd name="T43" fmla="*/ 48 h 56"/>
                <a:gd name="T44" fmla="*/ 29 w 60"/>
                <a:gd name="T45" fmla="*/ 48 h 56"/>
                <a:gd name="T46" fmla="*/ 39 w 60"/>
                <a:gd name="T47" fmla="*/ 46 h 56"/>
                <a:gd name="T48" fmla="*/ 40 w 60"/>
                <a:gd name="T49" fmla="*/ 4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0" h="56">
                  <a:moveTo>
                    <a:pt x="56" y="56"/>
                  </a:moveTo>
                  <a:cubicBezTo>
                    <a:pt x="56" y="56"/>
                    <a:pt x="56" y="56"/>
                    <a:pt x="55" y="56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36" y="52"/>
                    <a:pt x="33" y="52"/>
                    <a:pt x="29" y="52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13" y="52"/>
                    <a:pt x="0" y="40"/>
                    <a:pt x="0" y="26"/>
                  </a:cubicBezTo>
                  <a:cubicBezTo>
                    <a:pt x="0" y="12"/>
                    <a:pt x="14" y="0"/>
                    <a:pt x="30" y="0"/>
                  </a:cubicBezTo>
                  <a:cubicBezTo>
                    <a:pt x="46" y="0"/>
                    <a:pt x="60" y="12"/>
                    <a:pt x="60" y="26"/>
                  </a:cubicBezTo>
                  <a:cubicBezTo>
                    <a:pt x="60" y="32"/>
                    <a:pt x="57" y="38"/>
                    <a:pt x="52" y="43"/>
                  </a:cubicBezTo>
                  <a:cubicBezTo>
                    <a:pt x="58" y="53"/>
                    <a:pt x="58" y="53"/>
                    <a:pt x="58" y="53"/>
                  </a:cubicBezTo>
                  <a:cubicBezTo>
                    <a:pt x="58" y="53"/>
                    <a:pt x="58" y="53"/>
                    <a:pt x="58" y="54"/>
                  </a:cubicBezTo>
                  <a:cubicBezTo>
                    <a:pt x="58" y="55"/>
                    <a:pt x="57" y="56"/>
                    <a:pt x="56" y="56"/>
                  </a:cubicBezTo>
                  <a:cubicBezTo>
                    <a:pt x="56" y="56"/>
                    <a:pt x="56" y="56"/>
                    <a:pt x="56" y="56"/>
                  </a:cubicBezTo>
                  <a:close/>
                  <a:moveTo>
                    <a:pt x="40" y="46"/>
                  </a:moveTo>
                  <a:cubicBezTo>
                    <a:pt x="40" y="46"/>
                    <a:pt x="40" y="46"/>
                    <a:pt x="41" y="46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8" y="42"/>
                    <a:pt x="48" y="41"/>
                    <a:pt x="49" y="40"/>
                  </a:cubicBezTo>
                  <a:cubicBezTo>
                    <a:pt x="54" y="37"/>
                    <a:pt x="56" y="32"/>
                    <a:pt x="56" y="26"/>
                  </a:cubicBezTo>
                  <a:cubicBezTo>
                    <a:pt x="56" y="14"/>
                    <a:pt x="44" y="4"/>
                    <a:pt x="30" y="4"/>
                  </a:cubicBezTo>
                  <a:cubicBezTo>
                    <a:pt x="16" y="4"/>
                    <a:pt x="4" y="14"/>
                    <a:pt x="4" y="26"/>
                  </a:cubicBezTo>
                  <a:cubicBezTo>
                    <a:pt x="4" y="38"/>
                    <a:pt x="15" y="48"/>
                    <a:pt x="29" y="48"/>
                  </a:cubicBezTo>
                  <a:cubicBezTo>
                    <a:pt x="29" y="48"/>
                    <a:pt x="29" y="48"/>
                    <a:pt x="29" y="48"/>
                  </a:cubicBezTo>
                  <a:cubicBezTo>
                    <a:pt x="32" y="48"/>
                    <a:pt x="36" y="48"/>
                    <a:pt x="39" y="46"/>
                  </a:cubicBezTo>
                  <a:cubicBezTo>
                    <a:pt x="39" y="46"/>
                    <a:pt x="40" y="46"/>
                    <a:pt x="40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16BDB1B-554C-41DE-B42D-B49E9F641562}"/>
              </a:ext>
            </a:extLst>
          </p:cNvPr>
          <p:cNvSpPr txBox="1"/>
          <p:nvPr/>
        </p:nvSpPr>
        <p:spPr>
          <a:xfrm>
            <a:off x="4831190" y="2192594"/>
            <a:ext cx="454840" cy="43088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 defTabSz="914400">
              <a:defRPr/>
            </a:pPr>
            <a:r>
              <a:rPr lang="en-US" sz="2800" b="1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7A5E8085-87D7-4DE6-98DA-FFC8E781D95C}"/>
              </a:ext>
            </a:extLst>
          </p:cNvPr>
          <p:cNvSpPr txBox="1"/>
          <p:nvPr/>
        </p:nvSpPr>
        <p:spPr>
          <a:xfrm>
            <a:off x="2052458" y="2603395"/>
            <a:ext cx="1074577" cy="153888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 defTabSz="914400">
              <a:defRPr/>
            </a:pPr>
            <a:r>
              <a:rPr lang="en-US" sz="1000" b="1" dirty="0">
                <a:solidFill>
                  <a:prstClr val="white"/>
                </a:solidFill>
              </a:rPr>
              <a:t>PEOPLE 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="" xmlns:a16="http://schemas.microsoft.com/office/drawing/2014/main" id="{D4B6C1D4-A718-4756-91FF-9FBBE08D0F8A}"/>
              </a:ext>
            </a:extLst>
          </p:cNvPr>
          <p:cNvCxnSpPr/>
          <p:nvPr/>
        </p:nvCxnSpPr>
        <p:spPr>
          <a:xfrm>
            <a:off x="4695632" y="2076291"/>
            <a:ext cx="0" cy="66349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DF2E2457-4C22-4F4C-B3C0-780B22FD264A}"/>
              </a:ext>
            </a:extLst>
          </p:cNvPr>
          <p:cNvSpPr txBox="1"/>
          <p:nvPr/>
        </p:nvSpPr>
        <p:spPr>
          <a:xfrm>
            <a:off x="4831190" y="3048073"/>
            <a:ext cx="454840" cy="43088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 defTabSz="914400">
              <a:defRPr/>
            </a:pPr>
            <a:r>
              <a:rPr lang="en-US" sz="2800" b="1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B486EC54-8115-4B6E-936E-96D45BBEFD7F}"/>
              </a:ext>
            </a:extLst>
          </p:cNvPr>
          <p:cNvSpPr txBox="1"/>
          <p:nvPr/>
        </p:nvSpPr>
        <p:spPr>
          <a:xfrm>
            <a:off x="3306090" y="3379467"/>
            <a:ext cx="1074577" cy="153888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 defTabSz="914400">
              <a:defRPr/>
            </a:pPr>
            <a:r>
              <a:rPr lang="en-US" sz="1000" b="1" dirty="0">
                <a:solidFill>
                  <a:prstClr val="white"/>
                </a:solidFill>
              </a:rPr>
              <a:t>LOREM IPSUM 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="" xmlns:a16="http://schemas.microsoft.com/office/drawing/2014/main" id="{C274CAF0-9579-49F5-8648-2EFD59CE6097}"/>
              </a:ext>
            </a:extLst>
          </p:cNvPr>
          <p:cNvCxnSpPr/>
          <p:nvPr/>
        </p:nvCxnSpPr>
        <p:spPr>
          <a:xfrm>
            <a:off x="4695632" y="2931769"/>
            <a:ext cx="0" cy="66349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6C2BAC9A-7306-4073-AEEE-177F41FE18D0}"/>
              </a:ext>
            </a:extLst>
          </p:cNvPr>
          <p:cNvSpPr txBox="1"/>
          <p:nvPr/>
        </p:nvSpPr>
        <p:spPr>
          <a:xfrm>
            <a:off x="4831190" y="3903602"/>
            <a:ext cx="454840" cy="43088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 defTabSz="914400">
              <a:defRPr/>
            </a:pPr>
            <a:r>
              <a:rPr lang="en-US" sz="2800" b="1" dirty="0">
                <a:solidFill>
                  <a:prstClr val="white"/>
                </a:solidFill>
              </a:rPr>
              <a:t>3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A0FDD493-00CB-4A34-B11B-6D060A70E513}"/>
              </a:ext>
            </a:extLst>
          </p:cNvPr>
          <p:cNvCxnSpPr/>
          <p:nvPr/>
        </p:nvCxnSpPr>
        <p:spPr>
          <a:xfrm>
            <a:off x="4695632" y="3787299"/>
            <a:ext cx="0" cy="66349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DD77C69-6638-5153-05B5-E9732176D38C}"/>
              </a:ext>
            </a:extLst>
          </p:cNvPr>
          <p:cNvSpPr txBox="1"/>
          <p:nvPr/>
        </p:nvSpPr>
        <p:spPr>
          <a:xfrm>
            <a:off x="2316001" y="1528222"/>
            <a:ext cx="7061081" cy="697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D1D1B"/>
                </a:solidFill>
                <a:latin typeface="Century Gothic" panose="020B0502020202020204" pitchFamily="34" charset="0"/>
              </a:rPr>
              <a:t> on the key deliverables for all three products – , Delytt &amp; LollaPay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400" dirty="0">
                <a:solidFill>
                  <a:srgbClr val="1D1D1B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Stabilize , Delytt and Pay</a:t>
            </a:r>
            <a:endParaRPr lang="en-IN" sz="1400" dirty="0">
              <a:solidFill>
                <a:srgbClr val="1D1D1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F446ED2E-3BE3-ECD2-1327-9C5140341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434" y="-15255"/>
            <a:ext cx="12192000" cy="783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3D7B5CF-2457-3BCD-92C0-C16AA7EF6720}"/>
              </a:ext>
            </a:extLst>
          </p:cNvPr>
          <p:cNvSpPr txBox="1"/>
          <p:nvPr/>
        </p:nvSpPr>
        <p:spPr>
          <a:xfrm>
            <a:off x="777359" y="406619"/>
            <a:ext cx="6983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  <a:latin typeface="Century Gothic" panose="020B0502020202020204" pitchFamily="34" charset="0"/>
              </a:rPr>
              <a:t>TAP &amp; PAY FOR SERVICE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727D1C6-8161-6A3F-2BFA-A80610962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72" y="1272016"/>
            <a:ext cx="2754803" cy="5734050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="" xmlns:a16="http://schemas.microsoft.com/office/drawing/2014/main" id="{5F23F4B6-6F1A-3D18-24A5-43814B415499}"/>
              </a:ext>
            </a:extLst>
          </p:cNvPr>
          <p:cNvSpPr/>
          <p:nvPr/>
        </p:nvSpPr>
        <p:spPr>
          <a:xfrm>
            <a:off x="3515655" y="3011622"/>
            <a:ext cx="1309299" cy="162969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CLICK CONTINUE</a:t>
            </a:r>
          </a:p>
        </p:txBody>
      </p:sp>
      <p:pic>
        <p:nvPicPr>
          <p:cNvPr id="6" name="Picture6">
            <a:extLst>
              <a:ext uri="{FF2B5EF4-FFF2-40B4-BE49-F238E27FC236}">
                <a16:creationId xmlns="" xmlns:a16="http://schemas.microsoft.com/office/drawing/2014/main" id="{B8C776A7-3816-1ACE-0AC3-F0BAECF3B76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26768" y="1280603"/>
            <a:ext cx="2669083" cy="6001145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="" xmlns:a16="http://schemas.microsoft.com/office/drawing/2014/main" id="{BC57FF76-15DF-80FC-5746-562D5D40FEB3}"/>
              </a:ext>
            </a:extLst>
          </p:cNvPr>
          <p:cNvSpPr/>
          <p:nvPr/>
        </p:nvSpPr>
        <p:spPr>
          <a:xfrm>
            <a:off x="7551740" y="3211915"/>
            <a:ext cx="1029520" cy="6916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Mpesa</a:t>
            </a:r>
          </a:p>
        </p:txBody>
      </p:sp>
      <p:pic>
        <p:nvPicPr>
          <p:cNvPr id="8" name="Picture7">
            <a:extLst>
              <a:ext uri="{FF2B5EF4-FFF2-40B4-BE49-F238E27FC236}">
                <a16:creationId xmlns="" xmlns:a16="http://schemas.microsoft.com/office/drawing/2014/main" id="{524C5F6F-17FF-C4C0-31BF-0FE3DCB161F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81260" y="1263083"/>
            <a:ext cx="2865755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24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3108360" y="5349960"/>
            <a:ext cx="3886200" cy="851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endParaRPr lang="en-IN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IN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IN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IN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" name="CustomShape 2"/>
          <p:cNvSpPr/>
          <p:nvPr/>
        </p:nvSpPr>
        <p:spPr>
          <a:xfrm>
            <a:off x="2623080" y="4446720"/>
            <a:ext cx="64080" cy="2728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IN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IN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CustomShape 3"/>
          <p:cNvSpPr/>
          <p:nvPr/>
        </p:nvSpPr>
        <p:spPr>
          <a:xfrm>
            <a:off x="1930440" y="380880"/>
            <a:ext cx="5613480" cy="5194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6800" tIns="46800" rIns="46800" bIns="46800"/>
          <a:lstStyle/>
          <a:p>
            <a:pPr>
              <a:lnSpc>
                <a:spcPct val="100000"/>
              </a:lnSpc>
            </a:pPr>
            <a:r>
              <a:rPr lang="en-IN" sz="2800" b="1" spc="-1" dirty="0">
                <a:solidFill>
                  <a:srgbClr val="31859C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</a:rPr>
              <a:t> </a:t>
            </a:r>
            <a:endParaRPr lang="en-IN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" name="CustomShape 4"/>
          <p:cNvSpPr/>
          <p:nvPr/>
        </p:nvSpPr>
        <p:spPr>
          <a:xfrm>
            <a:off x="7520160" y="2184480"/>
            <a:ext cx="3025800" cy="3672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6800" tIns="46800" rIns="46800" bIns="46800"/>
          <a:lstStyle/>
          <a:p>
            <a:pPr algn="ctr">
              <a:lnSpc>
                <a:spcPct val="100000"/>
              </a:lnSpc>
            </a:pPr>
            <a:r>
              <a:rPr lang="en-IN" spc="-1" dirty="0">
                <a:solidFill>
                  <a:srgbClr val="376092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</a:rPr>
              <a:t> </a:t>
            </a:r>
            <a:endParaRPr lang="en-IN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" name="CustomShape 5"/>
          <p:cNvSpPr/>
          <p:nvPr/>
        </p:nvSpPr>
        <p:spPr>
          <a:xfrm>
            <a:off x="1930440" y="443170"/>
            <a:ext cx="7885440" cy="4554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pPr algn="ctr"/>
            <a:r>
              <a:rPr lang="en-IN" sz="2400" spc="-1" dirty="0">
                <a:solidFill>
                  <a:srgbClr val="0E4D92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</a:rPr>
              <a:t> </a:t>
            </a:r>
          </a:p>
          <a:p>
            <a:pPr algn="ctr"/>
            <a:r>
              <a:rPr lang="en-IN" sz="2400" spc="-1" dirty="0">
                <a:solidFill>
                  <a:srgbClr val="0E4D92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First Quarter Rocks</a:t>
            </a:r>
            <a:endParaRPr lang="en-IN" spc="-1" dirty="0">
              <a:solidFill>
                <a:srgbClr val="0E4D92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IN" spc="-1" dirty="0">
              <a:solidFill>
                <a:srgbClr val="0E4D92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IN" sz="2400" spc="-1" dirty="0">
              <a:solidFill>
                <a:srgbClr val="0E4D92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29" name="CustomShape 6"/>
          <p:cNvSpPr/>
          <p:nvPr/>
        </p:nvSpPr>
        <p:spPr>
          <a:xfrm>
            <a:off x="2316000" y="1581120"/>
            <a:ext cx="7702560" cy="22204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4" name="Title 1">
            <a:extLst>
              <a:ext uri="{FF2B5EF4-FFF2-40B4-BE49-F238E27FC236}">
                <a16:creationId xmlns="" xmlns:a16="http://schemas.microsoft.com/office/drawing/2014/main" id="{0A3A7419-E72E-488C-87B8-9D53D96ECAD1}"/>
              </a:ext>
            </a:extLst>
          </p:cNvPr>
          <p:cNvSpPr txBox="1">
            <a:spLocks/>
          </p:cNvSpPr>
          <p:nvPr/>
        </p:nvSpPr>
        <p:spPr>
          <a:xfrm>
            <a:off x="5728767" y="1771444"/>
            <a:ext cx="609599" cy="46107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2800" dirty="0">
              <a:solidFill>
                <a:srgbClr val="00206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E59A3326-D8B7-4279-8C5A-B882C013791A}"/>
              </a:ext>
            </a:extLst>
          </p:cNvPr>
          <p:cNvGrpSpPr>
            <a:grpSpLocks noChangeAspect="1"/>
          </p:cNvGrpSpPr>
          <p:nvPr/>
        </p:nvGrpSpPr>
        <p:grpSpPr>
          <a:xfrm>
            <a:off x="3646134" y="2942177"/>
            <a:ext cx="394491" cy="384376"/>
            <a:chOff x="1973263" y="-365125"/>
            <a:chExt cx="371475" cy="361950"/>
          </a:xfrm>
          <a:solidFill>
            <a:schemeClr val="bg1"/>
          </a:solidFill>
        </p:grpSpPr>
        <p:sp>
          <p:nvSpPr>
            <p:cNvPr id="17" name="Freeform 14">
              <a:extLst>
                <a:ext uri="{FF2B5EF4-FFF2-40B4-BE49-F238E27FC236}">
                  <a16:creationId xmlns="" xmlns:a16="http://schemas.microsoft.com/office/drawing/2014/main" id="{42EAC279-CCBD-4736-968B-D7128CEA0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3263" y="-365125"/>
              <a:ext cx="279400" cy="254000"/>
            </a:xfrm>
            <a:custGeom>
              <a:avLst/>
              <a:gdLst>
                <a:gd name="T0" fmla="*/ 4 w 72"/>
                <a:gd name="T1" fmla="*/ 66 h 66"/>
                <a:gd name="T2" fmla="*/ 2 w 72"/>
                <a:gd name="T3" fmla="*/ 65 h 66"/>
                <a:gd name="T4" fmla="*/ 2 w 72"/>
                <a:gd name="T5" fmla="*/ 63 h 66"/>
                <a:gd name="T6" fmla="*/ 9 w 72"/>
                <a:gd name="T7" fmla="*/ 50 h 66"/>
                <a:gd name="T8" fmla="*/ 0 w 72"/>
                <a:gd name="T9" fmla="*/ 30 h 66"/>
                <a:gd name="T10" fmla="*/ 36 w 72"/>
                <a:gd name="T11" fmla="*/ 0 h 66"/>
                <a:gd name="T12" fmla="*/ 72 w 72"/>
                <a:gd name="T13" fmla="*/ 30 h 66"/>
                <a:gd name="T14" fmla="*/ 70 w 72"/>
                <a:gd name="T15" fmla="*/ 32 h 66"/>
                <a:gd name="T16" fmla="*/ 68 w 72"/>
                <a:gd name="T17" fmla="*/ 30 h 66"/>
                <a:gd name="T18" fmla="*/ 36 w 72"/>
                <a:gd name="T19" fmla="*/ 4 h 66"/>
                <a:gd name="T20" fmla="*/ 4 w 72"/>
                <a:gd name="T21" fmla="*/ 30 h 66"/>
                <a:gd name="T22" fmla="*/ 13 w 72"/>
                <a:gd name="T23" fmla="*/ 48 h 66"/>
                <a:gd name="T24" fmla="*/ 14 w 72"/>
                <a:gd name="T25" fmla="*/ 51 h 66"/>
                <a:gd name="T26" fmla="*/ 9 w 72"/>
                <a:gd name="T27" fmla="*/ 60 h 66"/>
                <a:gd name="T28" fmla="*/ 23 w 72"/>
                <a:gd name="T29" fmla="*/ 54 h 66"/>
                <a:gd name="T30" fmla="*/ 25 w 72"/>
                <a:gd name="T31" fmla="*/ 54 h 66"/>
                <a:gd name="T32" fmla="*/ 30 w 72"/>
                <a:gd name="T33" fmla="*/ 55 h 66"/>
                <a:gd name="T34" fmla="*/ 32 w 72"/>
                <a:gd name="T35" fmla="*/ 58 h 66"/>
                <a:gd name="T36" fmla="*/ 29 w 72"/>
                <a:gd name="T37" fmla="*/ 59 h 66"/>
                <a:gd name="T38" fmla="*/ 24 w 72"/>
                <a:gd name="T39" fmla="*/ 58 h 66"/>
                <a:gd name="T40" fmla="*/ 5 w 72"/>
                <a:gd name="T41" fmla="*/ 66 h 66"/>
                <a:gd name="T42" fmla="*/ 4 w 72"/>
                <a:gd name="T43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2" h="66">
                  <a:moveTo>
                    <a:pt x="4" y="66"/>
                  </a:moveTo>
                  <a:cubicBezTo>
                    <a:pt x="3" y="66"/>
                    <a:pt x="3" y="66"/>
                    <a:pt x="2" y="65"/>
                  </a:cubicBezTo>
                  <a:cubicBezTo>
                    <a:pt x="2" y="65"/>
                    <a:pt x="2" y="64"/>
                    <a:pt x="2" y="63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3" y="45"/>
                    <a:pt x="0" y="38"/>
                    <a:pt x="0" y="30"/>
                  </a:cubicBezTo>
                  <a:cubicBezTo>
                    <a:pt x="0" y="13"/>
                    <a:pt x="16" y="0"/>
                    <a:pt x="36" y="0"/>
                  </a:cubicBezTo>
                  <a:cubicBezTo>
                    <a:pt x="56" y="0"/>
                    <a:pt x="72" y="13"/>
                    <a:pt x="72" y="30"/>
                  </a:cubicBezTo>
                  <a:cubicBezTo>
                    <a:pt x="72" y="31"/>
                    <a:pt x="71" y="32"/>
                    <a:pt x="70" y="32"/>
                  </a:cubicBezTo>
                  <a:cubicBezTo>
                    <a:pt x="69" y="32"/>
                    <a:pt x="68" y="31"/>
                    <a:pt x="68" y="30"/>
                  </a:cubicBezTo>
                  <a:cubicBezTo>
                    <a:pt x="68" y="16"/>
                    <a:pt x="54" y="4"/>
                    <a:pt x="36" y="4"/>
                  </a:cubicBezTo>
                  <a:cubicBezTo>
                    <a:pt x="18" y="4"/>
                    <a:pt x="4" y="16"/>
                    <a:pt x="4" y="30"/>
                  </a:cubicBezTo>
                  <a:cubicBezTo>
                    <a:pt x="4" y="37"/>
                    <a:pt x="7" y="44"/>
                    <a:pt x="13" y="48"/>
                  </a:cubicBezTo>
                  <a:cubicBezTo>
                    <a:pt x="14" y="49"/>
                    <a:pt x="14" y="50"/>
                    <a:pt x="14" y="51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4" y="54"/>
                    <a:pt x="24" y="54"/>
                    <a:pt x="25" y="54"/>
                  </a:cubicBezTo>
                  <a:cubicBezTo>
                    <a:pt x="26" y="55"/>
                    <a:pt x="28" y="55"/>
                    <a:pt x="30" y="55"/>
                  </a:cubicBezTo>
                  <a:cubicBezTo>
                    <a:pt x="31" y="55"/>
                    <a:pt x="32" y="56"/>
                    <a:pt x="32" y="58"/>
                  </a:cubicBezTo>
                  <a:cubicBezTo>
                    <a:pt x="32" y="59"/>
                    <a:pt x="31" y="59"/>
                    <a:pt x="29" y="59"/>
                  </a:cubicBezTo>
                  <a:cubicBezTo>
                    <a:pt x="28" y="59"/>
                    <a:pt x="26" y="59"/>
                    <a:pt x="24" y="58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6"/>
                    <a:pt x="4" y="66"/>
                    <a:pt x="4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="" xmlns:a16="http://schemas.microsoft.com/office/drawing/2014/main" id="{3612C5AF-84F1-430B-81F0-BDBAC63379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963" y="-219075"/>
              <a:ext cx="231775" cy="215900"/>
            </a:xfrm>
            <a:custGeom>
              <a:avLst/>
              <a:gdLst>
                <a:gd name="T0" fmla="*/ 56 w 60"/>
                <a:gd name="T1" fmla="*/ 56 h 56"/>
                <a:gd name="T2" fmla="*/ 55 w 60"/>
                <a:gd name="T3" fmla="*/ 56 h 56"/>
                <a:gd name="T4" fmla="*/ 40 w 60"/>
                <a:gd name="T5" fmla="*/ 50 h 56"/>
                <a:gd name="T6" fmla="*/ 29 w 60"/>
                <a:gd name="T7" fmla="*/ 52 h 56"/>
                <a:gd name="T8" fmla="*/ 29 w 60"/>
                <a:gd name="T9" fmla="*/ 52 h 56"/>
                <a:gd name="T10" fmla="*/ 0 w 60"/>
                <a:gd name="T11" fmla="*/ 26 h 56"/>
                <a:gd name="T12" fmla="*/ 30 w 60"/>
                <a:gd name="T13" fmla="*/ 0 h 56"/>
                <a:gd name="T14" fmla="*/ 60 w 60"/>
                <a:gd name="T15" fmla="*/ 26 h 56"/>
                <a:gd name="T16" fmla="*/ 52 w 60"/>
                <a:gd name="T17" fmla="*/ 43 h 56"/>
                <a:gd name="T18" fmla="*/ 58 w 60"/>
                <a:gd name="T19" fmla="*/ 53 h 56"/>
                <a:gd name="T20" fmla="*/ 58 w 60"/>
                <a:gd name="T21" fmla="*/ 54 h 56"/>
                <a:gd name="T22" fmla="*/ 56 w 60"/>
                <a:gd name="T23" fmla="*/ 56 h 56"/>
                <a:gd name="T24" fmla="*/ 56 w 60"/>
                <a:gd name="T25" fmla="*/ 56 h 56"/>
                <a:gd name="T26" fmla="*/ 40 w 60"/>
                <a:gd name="T27" fmla="*/ 46 h 56"/>
                <a:gd name="T28" fmla="*/ 41 w 60"/>
                <a:gd name="T29" fmla="*/ 46 h 56"/>
                <a:gd name="T30" fmla="*/ 52 w 60"/>
                <a:gd name="T31" fmla="*/ 50 h 56"/>
                <a:gd name="T32" fmla="*/ 48 w 60"/>
                <a:gd name="T33" fmla="*/ 43 h 56"/>
                <a:gd name="T34" fmla="*/ 49 w 60"/>
                <a:gd name="T35" fmla="*/ 40 h 56"/>
                <a:gd name="T36" fmla="*/ 56 w 60"/>
                <a:gd name="T37" fmla="*/ 26 h 56"/>
                <a:gd name="T38" fmla="*/ 30 w 60"/>
                <a:gd name="T39" fmla="*/ 4 h 56"/>
                <a:gd name="T40" fmla="*/ 4 w 60"/>
                <a:gd name="T41" fmla="*/ 26 h 56"/>
                <a:gd name="T42" fmla="*/ 29 w 60"/>
                <a:gd name="T43" fmla="*/ 48 h 56"/>
                <a:gd name="T44" fmla="*/ 29 w 60"/>
                <a:gd name="T45" fmla="*/ 48 h 56"/>
                <a:gd name="T46" fmla="*/ 39 w 60"/>
                <a:gd name="T47" fmla="*/ 46 h 56"/>
                <a:gd name="T48" fmla="*/ 40 w 60"/>
                <a:gd name="T49" fmla="*/ 4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0" h="56">
                  <a:moveTo>
                    <a:pt x="56" y="56"/>
                  </a:moveTo>
                  <a:cubicBezTo>
                    <a:pt x="56" y="56"/>
                    <a:pt x="56" y="56"/>
                    <a:pt x="55" y="56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36" y="52"/>
                    <a:pt x="33" y="52"/>
                    <a:pt x="29" y="52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13" y="52"/>
                    <a:pt x="0" y="40"/>
                    <a:pt x="0" y="26"/>
                  </a:cubicBezTo>
                  <a:cubicBezTo>
                    <a:pt x="0" y="12"/>
                    <a:pt x="14" y="0"/>
                    <a:pt x="30" y="0"/>
                  </a:cubicBezTo>
                  <a:cubicBezTo>
                    <a:pt x="46" y="0"/>
                    <a:pt x="60" y="12"/>
                    <a:pt x="60" y="26"/>
                  </a:cubicBezTo>
                  <a:cubicBezTo>
                    <a:pt x="60" y="32"/>
                    <a:pt x="57" y="38"/>
                    <a:pt x="52" y="43"/>
                  </a:cubicBezTo>
                  <a:cubicBezTo>
                    <a:pt x="58" y="53"/>
                    <a:pt x="58" y="53"/>
                    <a:pt x="58" y="53"/>
                  </a:cubicBezTo>
                  <a:cubicBezTo>
                    <a:pt x="58" y="53"/>
                    <a:pt x="58" y="53"/>
                    <a:pt x="58" y="54"/>
                  </a:cubicBezTo>
                  <a:cubicBezTo>
                    <a:pt x="58" y="55"/>
                    <a:pt x="57" y="56"/>
                    <a:pt x="56" y="56"/>
                  </a:cubicBezTo>
                  <a:cubicBezTo>
                    <a:pt x="56" y="56"/>
                    <a:pt x="56" y="56"/>
                    <a:pt x="56" y="56"/>
                  </a:cubicBezTo>
                  <a:close/>
                  <a:moveTo>
                    <a:pt x="40" y="46"/>
                  </a:moveTo>
                  <a:cubicBezTo>
                    <a:pt x="40" y="46"/>
                    <a:pt x="40" y="46"/>
                    <a:pt x="41" y="46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8" y="42"/>
                    <a:pt x="48" y="41"/>
                    <a:pt x="49" y="40"/>
                  </a:cubicBezTo>
                  <a:cubicBezTo>
                    <a:pt x="54" y="37"/>
                    <a:pt x="56" y="32"/>
                    <a:pt x="56" y="26"/>
                  </a:cubicBezTo>
                  <a:cubicBezTo>
                    <a:pt x="56" y="14"/>
                    <a:pt x="44" y="4"/>
                    <a:pt x="30" y="4"/>
                  </a:cubicBezTo>
                  <a:cubicBezTo>
                    <a:pt x="16" y="4"/>
                    <a:pt x="4" y="14"/>
                    <a:pt x="4" y="26"/>
                  </a:cubicBezTo>
                  <a:cubicBezTo>
                    <a:pt x="4" y="38"/>
                    <a:pt x="15" y="48"/>
                    <a:pt x="29" y="48"/>
                  </a:cubicBezTo>
                  <a:cubicBezTo>
                    <a:pt x="29" y="48"/>
                    <a:pt x="29" y="48"/>
                    <a:pt x="29" y="48"/>
                  </a:cubicBezTo>
                  <a:cubicBezTo>
                    <a:pt x="32" y="48"/>
                    <a:pt x="36" y="48"/>
                    <a:pt x="39" y="46"/>
                  </a:cubicBezTo>
                  <a:cubicBezTo>
                    <a:pt x="39" y="46"/>
                    <a:pt x="40" y="46"/>
                    <a:pt x="40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16BDB1B-554C-41DE-B42D-B49E9F641562}"/>
              </a:ext>
            </a:extLst>
          </p:cNvPr>
          <p:cNvSpPr txBox="1"/>
          <p:nvPr/>
        </p:nvSpPr>
        <p:spPr>
          <a:xfrm>
            <a:off x="4831190" y="2192594"/>
            <a:ext cx="454840" cy="43088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 defTabSz="914400">
              <a:defRPr/>
            </a:pPr>
            <a:r>
              <a:rPr lang="en-US" sz="2800" b="1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7A5E8085-87D7-4DE6-98DA-FFC8E781D95C}"/>
              </a:ext>
            </a:extLst>
          </p:cNvPr>
          <p:cNvSpPr txBox="1"/>
          <p:nvPr/>
        </p:nvSpPr>
        <p:spPr>
          <a:xfrm>
            <a:off x="2052458" y="2603395"/>
            <a:ext cx="1074577" cy="153888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 defTabSz="914400">
              <a:defRPr/>
            </a:pPr>
            <a:r>
              <a:rPr lang="en-US" sz="1000" b="1" dirty="0">
                <a:solidFill>
                  <a:prstClr val="white"/>
                </a:solidFill>
              </a:rPr>
              <a:t>PEOPLE 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="" xmlns:a16="http://schemas.microsoft.com/office/drawing/2014/main" id="{D4B6C1D4-A718-4756-91FF-9FBBE08D0F8A}"/>
              </a:ext>
            </a:extLst>
          </p:cNvPr>
          <p:cNvCxnSpPr/>
          <p:nvPr/>
        </p:nvCxnSpPr>
        <p:spPr>
          <a:xfrm>
            <a:off x="4695632" y="2076291"/>
            <a:ext cx="0" cy="66349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DF2E2457-4C22-4F4C-B3C0-780B22FD264A}"/>
              </a:ext>
            </a:extLst>
          </p:cNvPr>
          <p:cNvSpPr txBox="1"/>
          <p:nvPr/>
        </p:nvSpPr>
        <p:spPr>
          <a:xfrm>
            <a:off x="4831190" y="3048073"/>
            <a:ext cx="454840" cy="43088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 defTabSz="914400">
              <a:defRPr/>
            </a:pPr>
            <a:r>
              <a:rPr lang="en-US" sz="2800" b="1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B486EC54-8115-4B6E-936E-96D45BBEFD7F}"/>
              </a:ext>
            </a:extLst>
          </p:cNvPr>
          <p:cNvSpPr txBox="1"/>
          <p:nvPr/>
        </p:nvSpPr>
        <p:spPr>
          <a:xfrm>
            <a:off x="3306090" y="3379467"/>
            <a:ext cx="1074577" cy="153888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 defTabSz="914400">
              <a:defRPr/>
            </a:pPr>
            <a:r>
              <a:rPr lang="en-US" sz="1000" b="1" dirty="0">
                <a:solidFill>
                  <a:prstClr val="white"/>
                </a:solidFill>
              </a:rPr>
              <a:t>LOREM IPSUM 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="" xmlns:a16="http://schemas.microsoft.com/office/drawing/2014/main" id="{C274CAF0-9579-49F5-8648-2EFD59CE6097}"/>
              </a:ext>
            </a:extLst>
          </p:cNvPr>
          <p:cNvCxnSpPr/>
          <p:nvPr/>
        </p:nvCxnSpPr>
        <p:spPr>
          <a:xfrm>
            <a:off x="4695632" y="2931769"/>
            <a:ext cx="0" cy="66349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6C2BAC9A-7306-4073-AEEE-177F41FE18D0}"/>
              </a:ext>
            </a:extLst>
          </p:cNvPr>
          <p:cNvSpPr txBox="1"/>
          <p:nvPr/>
        </p:nvSpPr>
        <p:spPr>
          <a:xfrm>
            <a:off x="4831190" y="3903602"/>
            <a:ext cx="454840" cy="43088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 defTabSz="914400">
              <a:defRPr/>
            </a:pPr>
            <a:r>
              <a:rPr lang="en-US" sz="2800" b="1" dirty="0">
                <a:solidFill>
                  <a:prstClr val="white"/>
                </a:solidFill>
              </a:rPr>
              <a:t>3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A0FDD493-00CB-4A34-B11B-6D060A70E513}"/>
              </a:ext>
            </a:extLst>
          </p:cNvPr>
          <p:cNvCxnSpPr/>
          <p:nvPr/>
        </p:nvCxnSpPr>
        <p:spPr>
          <a:xfrm>
            <a:off x="4695632" y="3787299"/>
            <a:ext cx="0" cy="66349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DD77C69-6638-5153-05B5-E9732176D38C}"/>
              </a:ext>
            </a:extLst>
          </p:cNvPr>
          <p:cNvSpPr txBox="1"/>
          <p:nvPr/>
        </p:nvSpPr>
        <p:spPr>
          <a:xfrm>
            <a:off x="2316001" y="1528222"/>
            <a:ext cx="7061081" cy="697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D1D1B"/>
                </a:solidFill>
                <a:latin typeface="Century Gothic" panose="020B0502020202020204" pitchFamily="34" charset="0"/>
              </a:rPr>
              <a:t> on the key deliverables for all three products – , Delytt &amp; LollaPay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400" dirty="0">
                <a:solidFill>
                  <a:srgbClr val="1D1D1B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Stabilize , Delytt and Pay</a:t>
            </a:r>
            <a:endParaRPr lang="en-IN" sz="1400" dirty="0">
              <a:solidFill>
                <a:srgbClr val="1D1D1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F446ED2E-3BE3-ECD2-1327-9C5140341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188"/>
            <a:ext cx="12192000" cy="783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3D7B5CF-2457-3BCD-92C0-C16AA7EF6720}"/>
              </a:ext>
            </a:extLst>
          </p:cNvPr>
          <p:cNvSpPr txBox="1"/>
          <p:nvPr/>
        </p:nvSpPr>
        <p:spPr>
          <a:xfrm>
            <a:off x="777359" y="406619"/>
            <a:ext cx="6983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  <a:latin typeface="Century Gothic" panose="020B0502020202020204" pitchFamily="34" charset="0"/>
              </a:rPr>
              <a:t>PAYMENT</a:t>
            </a:r>
          </a:p>
        </p:txBody>
      </p:sp>
      <p:pic>
        <p:nvPicPr>
          <p:cNvPr id="3" name="Picture8">
            <a:extLst>
              <a:ext uri="{FF2B5EF4-FFF2-40B4-BE49-F238E27FC236}">
                <a16:creationId xmlns="" xmlns:a16="http://schemas.microsoft.com/office/drawing/2014/main" id="{5AB04C97-B29A-7E04-0F2C-91C6BB7EF8C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2599" y="1460433"/>
            <a:ext cx="2865755" cy="5972573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="" xmlns:a16="http://schemas.microsoft.com/office/drawing/2014/main" id="{0C78666F-1F64-84C3-6FB6-71DB1ECF9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7236" y="2796540"/>
            <a:ext cx="3077324" cy="352037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the Option 1 By </a:t>
            </a:r>
            <a:r>
              <a:rPr lang="en-US" sz="1100" b="1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Clicking HERE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Then input phone number to pay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Then Click on Initiate Payment to receive payment prompt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100" kern="1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Input </a:t>
            </a:r>
            <a:r>
              <a:rPr lang="en-US" sz="1100" b="1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MPESA-PIN </a:t>
            </a:r>
            <a:r>
              <a:rPr lang="en-US" sz="11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then press </a:t>
            </a:r>
            <a:r>
              <a:rPr lang="en-US" sz="1100" b="1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SEND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100" b="1" kern="1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receipt will be sent to your email. You may also download the receipt.</a:t>
            </a:r>
            <a:endParaRPr lang="en-US" sz="11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D73A1BD-18B7-D12F-342A-70B4258C004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86192" y="1518378"/>
            <a:ext cx="2865755" cy="597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84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F86C2D8F-9C13-7ADE-094A-7F8F91452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84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C507E03-D5BB-B57E-A726-EA7347C9BF68}"/>
              </a:ext>
            </a:extLst>
          </p:cNvPr>
          <p:cNvSpPr txBox="1"/>
          <p:nvPr/>
        </p:nvSpPr>
        <p:spPr>
          <a:xfrm>
            <a:off x="4204447" y="3502497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dirty="0">
                <a:solidFill>
                  <a:srgbClr val="1D1D1B"/>
                </a:solidFill>
                <a:latin typeface="Monotype Corsiva" panose="03010101010201010101" pitchFamily="66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78971847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arketing_automation_showing_targeted_list_and_execute_campa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13650</TotalTime>
  <Words>197</Words>
  <Application>Microsoft Office PowerPoint</Application>
  <PresentationFormat>Widescreen</PresentationFormat>
  <Paragraphs>75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6" baseType="lpstr">
      <vt:lpstr>맑은 고딕</vt:lpstr>
      <vt:lpstr>Arial</vt:lpstr>
      <vt:lpstr>Calibri</vt:lpstr>
      <vt:lpstr>Calibri Light</vt:lpstr>
      <vt:lpstr>Century Gothic</vt:lpstr>
      <vt:lpstr>DejaVu Sans</vt:lpstr>
      <vt:lpstr>KPMG Extralight</vt:lpstr>
      <vt:lpstr>Monotype Corsiva</vt:lpstr>
      <vt:lpstr>Times New Roman</vt:lpstr>
      <vt:lpstr>Office Theme</vt:lpstr>
      <vt:lpstr>1_marketing_automation_showing_targeted_list_and_execute_campaign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"Lucy Ndirangu" &lt;lndirangu@abnosoftwares.com&gt;</dc:creator>
  <dc:description/>
  <cp:lastModifiedBy>Adeline</cp:lastModifiedBy>
  <cp:revision>1382</cp:revision>
  <dcterms:modified xsi:type="dcterms:W3CDTF">2023-11-15T13:49:38Z</dcterms:modified>
  <dc:language>en-IN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On-screen Show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9</vt:i4>
  </property>
</Properties>
</file>