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8" r:id="rId2"/>
    <p:sldId id="338" r:id="rId3"/>
    <p:sldId id="339" r:id="rId4"/>
    <p:sldId id="34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A18163"/>
    <a:srgbClr val="E7C9A5"/>
    <a:srgbClr val="9D7E5C"/>
    <a:srgbClr val="98795A"/>
    <a:srgbClr val="FFFFFF"/>
    <a:srgbClr val="FF9900"/>
    <a:srgbClr val="FF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0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71FBD1-1BA7-48D2-BC64-8E4C730011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8725B4-4F02-406B-A54F-75747B2744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19F74-6382-4D6E-AB27-F9BD06B4DC59}" type="datetime1">
              <a:rPr lang="en-US" smtClean="0"/>
              <a:t>7/4/2022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E0D1A9-7671-4569-AEA3-641C6D141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3AFC5-310E-4B2A-87E5-1E4FD2AFB9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D49D3-7578-4067-A847-A94FB7F78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88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07EE9-F604-4ED6-A817-E90BB5F48EFA}" type="datetime1">
              <a:rPr lang="en-US" smtClean="0"/>
              <a:t>7/4/2022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43AE0-1BE8-45E4-88C1-8E2BEC45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53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A9DB-BFF3-47FB-81EC-A1AAF33C50DD}" type="datetime1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2898-CD2D-4365-8D88-4D263392B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34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99BD-2854-4107-8CFB-983FD616CD15}" type="datetime1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2898-CD2D-4365-8D88-4D263392B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12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AB74-72BB-4ADF-A562-ACE40C6F43AE}" type="datetime1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2898-CD2D-4365-8D88-4D263392B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04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99D5-53D6-4A33-B150-A5739CBE8532}" type="datetime1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2898-CD2D-4365-8D88-4D263392B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24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5344-E675-499A-8BC3-6C268F0ED0B6}" type="datetime1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2898-CD2D-4365-8D88-4D263392B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16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C613-6C6F-45A8-94BB-E75A0504E390}" type="datetime1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2898-CD2D-4365-8D88-4D263392B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34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0D4B-287F-4A7B-9C5B-2DC3B777F9A8}" type="datetime1">
              <a:rPr lang="en-US" smtClean="0"/>
              <a:t>7/4/2022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2898-CD2D-4365-8D88-4D263392B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03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D2D0-115D-4797-B461-FFE15212DDB3}" type="datetime1">
              <a:rPr lang="en-US" smtClean="0"/>
              <a:t>7/4/2022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2898-CD2D-4365-8D88-4D263392B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48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E9CE-2CC8-49B9-8F0B-A94C590D07A9}" type="datetime1">
              <a:rPr lang="en-US" smtClean="0"/>
              <a:t>7/4/2022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2898-CD2D-4365-8D88-4D263392B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55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AD96-221A-440E-839C-25A9CE73C7CE}" type="datetime1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2898-CD2D-4365-8D88-4D263392B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21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478C-0C01-4794-80A6-8394A3A9E22E}" type="datetime1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2898-CD2D-4365-8D88-4D263392B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62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31A0A-FEE6-4C07-A3A3-835CED9D8865}" type="datetime1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B2898-CD2D-4365-8D88-4D263392B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F0533F9-FBFB-068D-016B-45C2A80B8753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3"/>
            <a:ext cx="9143998" cy="6857999"/>
          </a:xfrm>
          <a:prstGeom prst="rect">
            <a:avLst/>
          </a:prstGeom>
          <a:effectLst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0796B71-FAA3-4AA9-94B1-F3F15EB98A5B}"/>
              </a:ext>
            </a:extLst>
          </p:cNvPr>
          <p:cNvSpPr/>
          <p:nvPr/>
        </p:nvSpPr>
        <p:spPr>
          <a:xfrm>
            <a:off x="1" y="0"/>
            <a:ext cx="9144000" cy="6867236"/>
          </a:xfrm>
          <a:prstGeom prst="rect">
            <a:avLst/>
          </a:prstGeom>
          <a:solidFill>
            <a:srgbClr val="003399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B2AF2A06-D78B-4819-896A-905B26B64C74}"/>
              </a:ext>
            </a:extLst>
          </p:cNvPr>
          <p:cNvSpPr txBox="1">
            <a:spLocks/>
          </p:cNvSpPr>
          <p:nvPr/>
        </p:nvSpPr>
        <p:spPr bwMode="auto">
          <a:xfrm>
            <a:off x="1788674" y="5150650"/>
            <a:ext cx="335185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KE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DATE: Monday 13</a:t>
            </a:r>
            <a:r>
              <a:rPr lang="en-KE" altLang="en-US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th</a:t>
            </a:r>
            <a:r>
              <a:rPr lang="en-KE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 June, 2022</a:t>
            </a:r>
            <a:endParaRPr lang="en-US" altLang="en-US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A1C57D-C406-443C-886E-84FA778DDC23}"/>
              </a:ext>
            </a:extLst>
          </p:cNvPr>
          <p:cNvSpPr txBox="1"/>
          <p:nvPr/>
        </p:nvSpPr>
        <p:spPr>
          <a:xfrm>
            <a:off x="665488" y="2671323"/>
            <a:ext cx="781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Heading (Gill Sans MT Font : 32)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5E68F0E-6082-42BF-BFC8-F8175448A4DD}"/>
              </a:ext>
            </a:extLst>
          </p:cNvPr>
          <p:cNvGrpSpPr/>
          <p:nvPr/>
        </p:nvGrpSpPr>
        <p:grpSpPr>
          <a:xfrm>
            <a:off x="3434984" y="286617"/>
            <a:ext cx="5709015" cy="6570230"/>
            <a:chOff x="3434984" y="286617"/>
            <a:chExt cx="5709015" cy="65702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E99F54-82F7-4E04-8D0F-052161760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007" y="286617"/>
              <a:ext cx="1378762" cy="124314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FCC3D1A-67AC-4429-9B37-AC0455F41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8504" y="6302704"/>
              <a:ext cx="3195495" cy="554143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1D49691-426A-4C33-84E5-1E5E21B2B065}"/>
                </a:ext>
              </a:extLst>
            </p:cNvPr>
            <p:cNvSpPr txBox="1"/>
            <p:nvPr/>
          </p:nvSpPr>
          <p:spPr>
            <a:xfrm>
              <a:off x="3434984" y="1597939"/>
              <a:ext cx="22740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Kibabii University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686FC38-B005-4FB7-9198-8824AC1F568F}"/>
                </a:ext>
              </a:extLst>
            </p:cNvPr>
            <p:cNvCxnSpPr/>
            <p:nvPr/>
          </p:nvCxnSpPr>
          <p:spPr>
            <a:xfrm>
              <a:off x="3434984" y="2154598"/>
              <a:ext cx="1899016" cy="0"/>
            </a:xfrm>
            <a:prstGeom prst="line">
              <a:avLst/>
            </a:prstGeom>
            <a:ln w="38100"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" name="Subtitle 2">
            <a:extLst>
              <a:ext uri="{FF2B5EF4-FFF2-40B4-BE49-F238E27FC236}">
                <a16:creationId xmlns:a16="http://schemas.microsoft.com/office/drawing/2014/main" id="{B5348404-8475-51FD-7486-7252A6002F0A}"/>
              </a:ext>
            </a:extLst>
          </p:cNvPr>
          <p:cNvSpPr txBox="1">
            <a:spLocks/>
          </p:cNvSpPr>
          <p:nvPr/>
        </p:nvSpPr>
        <p:spPr bwMode="auto">
          <a:xfrm>
            <a:off x="1788674" y="3688273"/>
            <a:ext cx="532942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Sub Heading (</a:t>
            </a:r>
            <a:r>
              <a:rPr lang="fr-FR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Gill Sans MT Font : 24)</a:t>
            </a:r>
            <a:endParaRPr lang="en-US" alt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C807C29-E785-6562-E23E-3CFA1BDA991D}"/>
              </a:ext>
            </a:extLst>
          </p:cNvPr>
          <p:cNvSpPr txBox="1">
            <a:spLocks/>
          </p:cNvSpPr>
          <p:nvPr/>
        </p:nvSpPr>
        <p:spPr bwMode="auto">
          <a:xfrm>
            <a:off x="1788674" y="4511255"/>
            <a:ext cx="532942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PRESENTER: Prof. XYZ </a:t>
            </a:r>
          </a:p>
        </p:txBody>
      </p:sp>
    </p:spTree>
    <p:extLst>
      <p:ext uri="{BB962C8B-B14F-4D97-AF65-F5344CB8AC3E}">
        <p14:creationId xmlns:p14="http://schemas.microsoft.com/office/powerpoint/2010/main" val="3610223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C13EC-EF3B-488C-980F-771C1989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5304"/>
            <a:ext cx="7886700" cy="78018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3399"/>
                </a:solidFill>
              </a:rPr>
              <a:t>Heading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1A267-2F36-4D75-AD76-FDCE4DF0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2898-CD2D-4365-8D88-4D263392B8D6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05A01-9F7C-0531-BEA3-BBF9AFAD2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7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C13EC-EF3B-488C-980F-771C1989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5304"/>
            <a:ext cx="7886700" cy="78018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3399"/>
                </a:solidFill>
              </a:rPr>
              <a:t>Heading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1A267-2F36-4D75-AD76-FDCE4DF0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2898-CD2D-4365-8D88-4D263392B8D6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05A01-9F7C-0531-BEA3-BBF9AFAD2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76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FABD16-64A9-20CD-CB42-1AC53C967103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1A267-2F36-4D75-AD76-FDCE4DF0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2898-CD2D-4365-8D88-4D263392B8D6}" type="slidenum">
              <a:rPr lang="en-US" smtClean="0"/>
              <a:t>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63B485A-9057-D43E-6C50-BBBB9D327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599" y="3233159"/>
            <a:ext cx="6520873" cy="780183"/>
          </a:xfrm>
          <a:effectLst>
            <a:glow rad="127000">
              <a:schemeClr val="accent1">
                <a:alpha val="23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8800" dirty="0">
                <a:solidFill>
                  <a:srgbClr val="003399"/>
                </a:solidFill>
                <a:effectLst>
                  <a:glow rad="228600">
                    <a:schemeClr val="accent4">
                      <a:lumMod val="40000"/>
                      <a:lumOff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0468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3592</TotalTime>
  <Words>41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Gill Sans MT</vt:lpstr>
      <vt:lpstr>Office Theme</vt:lpstr>
      <vt:lpstr>PowerPoint Presentation</vt:lpstr>
      <vt:lpstr>Heading</vt:lpstr>
      <vt:lpstr>Heading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353</cp:revision>
  <dcterms:created xsi:type="dcterms:W3CDTF">2020-01-29T10:17:24Z</dcterms:created>
  <dcterms:modified xsi:type="dcterms:W3CDTF">2022-07-04T13:31:56Z</dcterms:modified>
</cp:coreProperties>
</file>